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27816-13B7-4F64-9E2B-1F278A13A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57F20-0D8B-4DBF-92B3-7C2925215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46813-1FD5-4EA2-9EFC-C0CCF8C9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9551-DC69-447D-9225-0C2B36DFB78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061CD-8F05-4913-8607-530A12A0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49E06-14F0-4D62-A352-650B2258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F760-CE68-4AF5-8264-22495B9FD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21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40D78-083B-4F9E-996B-A441CB2F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AA162A-DAF4-4CB2-8FB3-97AD4DC4D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0DE72-7A40-49AC-A985-77E32401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9551-DC69-447D-9225-0C2B36DFB78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A15F6-A157-4B62-89B9-EBAC97AF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B29A1-9C41-4A17-8D3B-692E086E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F760-CE68-4AF5-8264-22495B9FD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5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98ABEA-9D48-4002-9D24-A28C0725C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32B2C-E517-4FB8-921C-B4377FB58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68387-5FB0-4356-9F18-3F0C31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9551-DC69-447D-9225-0C2B36DFB78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B823A-3054-4965-8A53-0BC1FF5F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5A441-F1A3-460F-A829-22A5684F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F760-CE68-4AF5-8264-22495B9FD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1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E5610-CB98-4765-B3C0-B21DCBE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748BF-B2C2-4574-87AA-7214C404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0154F-131E-4DD0-A6F8-67B553B8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9551-DC69-447D-9225-0C2B36DFB78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EE049-26B7-44B3-8F84-B96F5140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677B-AAC7-4E20-A085-E710F7CC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F760-CE68-4AF5-8264-22495B9FD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4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AC67A-B653-470D-AD21-21F55554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FF379-65D8-4021-AA53-D39D49959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3ED51-4A37-4749-BC9E-3326A363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9551-DC69-447D-9225-0C2B36DFB78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BEEEF-A73D-4548-AA00-A3D050F2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AFCBB-17EE-4A9C-B756-375C4BF7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F760-CE68-4AF5-8264-22495B9FD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5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BF60F-97BA-4324-8488-28F9E1DF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B25CE-9F1D-4771-8AF1-C57010D87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2CACF-CC17-4C40-A379-C916DF084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FAA38-1BD4-4E23-ABF6-31AEEADD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9551-DC69-447D-9225-0C2B36DFB78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ECAAE-B930-4946-97A0-F473F3B8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5C6F9-B8B9-44CA-9C3E-5D942BDE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F760-CE68-4AF5-8264-22495B9FD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147E7-31AE-4D19-8E0C-88639901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5A6C6-F3C8-4E27-921C-A890C5CBA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8E489F-A043-407E-BEB1-F6D63879D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AE462-30CB-4888-B354-5F1036D42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C7B2B-C4DF-4795-A205-F5777D3F9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1FDC1-15A9-42B7-ADCE-EF26A1E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9551-DC69-447D-9225-0C2B36DFB78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145ED6-E4E0-4E50-B9F5-5922D099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629D0D-ABBA-40CF-8AB8-45EDF7B9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F760-CE68-4AF5-8264-22495B9FD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4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A920A-8090-4841-8313-BCB97501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13F7C1-2401-496F-98A0-5DD9B93A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9551-DC69-447D-9225-0C2B36DFB78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974415-121B-4CFC-8635-1267A033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8914B7-9D14-469E-8670-B34A28B9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F760-CE68-4AF5-8264-22495B9FD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3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C3C79F-8E3C-4DCA-9AF8-94F9F354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9551-DC69-447D-9225-0C2B36DFB78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BD7980-0CA5-47F5-8FE5-1D132B64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1BC5D0-9B9D-4CA4-9CD4-5DF6529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F760-CE68-4AF5-8264-22495B9FD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53666-43D6-4BDB-B9FB-3951CDED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F9663-AB4B-4DF3-8731-7E8C3770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EA679-ACA7-4D3F-AE17-0A0C11099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A653F-899D-410F-8601-59A4DBD8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9551-DC69-447D-9225-0C2B36DFB78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1DD37C-FDE0-445E-9FF9-08EA75B1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79AA7-11C1-47AD-A36E-0DDF40A6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F760-CE68-4AF5-8264-22495B9FD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2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89648-A69A-43C7-B437-B21526A5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04EEF6-99D3-4210-9D15-DB0C486C5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66EA96-F3F1-4555-9331-8EA0D3EAE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10CD6-3FDD-4AFD-8A71-431C7E32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9551-DC69-447D-9225-0C2B36DFB78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86493-D083-4826-8A95-90151507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75AA94-0483-481C-914D-7E429E8D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F760-CE68-4AF5-8264-22495B9FD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2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84687-4C97-4A4A-806A-17D1DA4B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FBCD0-42D6-47D5-8930-919DB82FC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EC6CC-C49A-4E40-B2B4-DCA46BDA6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9551-DC69-447D-9225-0C2B36DFB78E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1D5CD-745C-4A70-A10F-F5B81D1F7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6C0FD-C268-4188-86D6-9BAE079B6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F760-CE68-4AF5-8264-22495B9FD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3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s.naver.com/entry.naver?docId=2073345&amp;cid=44414&amp;categoryId=444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cmicpc.net/problem/1760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cmicpc.net/problem/176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E8D78-C18F-46F2-9ED1-0B03CAADC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080FB7-1443-460D-9C0D-9EBBF44E4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놀면 뭐하니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72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5720-0F7D-4629-99C7-6A779F06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99A9D-8E2D-4E45-BBFD-3800275F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2116" cy="4351338"/>
          </a:xfrm>
        </p:spPr>
        <p:txBody>
          <a:bodyPr/>
          <a:lstStyle/>
          <a:p>
            <a:r>
              <a:rPr lang="ko-KR" altLang="en-US" dirty="0">
                <a:hlinkClick r:id="rId2"/>
              </a:rPr>
              <a:t>자료구조 </a:t>
            </a:r>
            <a:r>
              <a:rPr lang="en-US" altLang="ko-KR" dirty="0">
                <a:hlinkClick r:id="rId2"/>
              </a:rPr>
              <a:t>(naver.com)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자료구조는 컴퓨터에서 처리할 자료를 효율적으로 관리하고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구조화시키기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위한 학문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즉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자료를 효율적으로 사용하기 위해서 자료의 특성에 따라서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나눔고딕" pitchFamily="2" charset="-127"/>
                <a:ea typeface="나눔고딕" pitchFamily="2" charset="-127"/>
              </a:rPr>
              <a:t>분류하여 구성하고 저장 및 처리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하는 모든 작업을 의미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이렇게 자료구조로 표현된 자료들을 이용하여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나눔고딕" pitchFamily="2" charset="-127"/>
                <a:ea typeface="나눔고딕" pitchFamily="2" charset="-127"/>
              </a:rPr>
              <a:t>자료들을 처리하는 절차들의 모임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을 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알고리즘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이라 할 수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5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65D83-250C-4B75-9DC4-91816B2E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6C87B-7643-4921-BA72-DBC0E462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56C275-FC8B-4B47-BFCA-3D038240B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8795"/>
            <a:ext cx="3265711" cy="266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27948D-008D-4677-A7CB-C938CE5AF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444" y="2347248"/>
            <a:ext cx="6353195" cy="33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65D83-250C-4B75-9DC4-91816B2E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6C87B-7643-4921-BA72-DBC0E462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4F9B89-9B2A-4B32-A5F9-EBBB1511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84" y="1575361"/>
            <a:ext cx="3636669" cy="51042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BC5543-AD59-49EC-9869-A0D31D6F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3794"/>
            <a:ext cx="3828513" cy="51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1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9B740-5A32-44C2-AABA-8F853F73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C5A90-3862-4C02-9B27-C985BC6E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3297B9-51B2-4990-88AA-F3769C46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41" y="1496732"/>
            <a:ext cx="6849978" cy="50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6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C8586-B7F1-44AC-BC34-D7E49CDB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: </a:t>
            </a:r>
            <a:r>
              <a:rPr lang="ko-KR" altLang="en-US" dirty="0"/>
              <a:t>정렬문제 </a:t>
            </a:r>
            <a:r>
              <a:rPr lang="en-US" altLang="ko-KR" dirty="0"/>
              <a:t>(</a:t>
            </a:r>
            <a:r>
              <a:rPr lang="ko-KR" altLang="en-US" dirty="0" err="1"/>
              <a:t>머리예열문제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B82E5-B075-4EEC-BEAF-512E49C3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https://www.acmicpc.net/problem/17608</a:t>
            </a:r>
            <a:r>
              <a:rPr lang="en-US" altLang="ko-KR" dirty="0"/>
              <a:t> (17608</a:t>
            </a:r>
            <a:r>
              <a:rPr lang="ko-KR" altLang="en-US" dirty="0"/>
              <a:t>번 막대기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15DB75-8EDC-4BA6-8167-A7E39678F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56" y="2621688"/>
            <a:ext cx="11634088" cy="3690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C0DB10-1197-4890-BC9B-ED6156DC0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50" y="1628296"/>
            <a:ext cx="5579150" cy="48645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5ACF49-EA8D-4EBA-B710-143887684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043" y="3200996"/>
            <a:ext cx="6609001" cy="31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161D2-C2D9-4E79-B45C-23841B31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: </a:t>
            </a:r>
            <a:r>
              <a:rPr lang="ko-KR" altLang="en-US" dirty="0"/>
              <a:t>듣보잡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6B1E5-709F-4BD4-88D0-0FA4E6E7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https://www.acmicpc.net/problem/1764</a:t>
            </a:r>
            <a:r>
              <a:rPr lang="en-US" altLang="ko-KR" dirty="0"/>
              <a:t> (1764</a:t>
            </a:r>
            <a:r>
              <a:rPr lang="ko-KR" altLang="en-US" dirty="0"/>
              <a:t>번 듣보잡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097537-2232-4FD0-9A4E-43CF84404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1" y="2563280"/>
            <a:ext cx="10568310" cy="3748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493621-8CAF-4978-AABE-AD5985E8E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718" y="530225"/>
            <a:ext cx="4680282" cy="5962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81FDF9-794A-44DD-A64D-86EC6F757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599" y="681037"/>
            <a:ext cx="2275775" cy="56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5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3F9F36-E58B-4EBD-8955-62A9263E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61" y="171450"/>
            <a:ext cx="3947586" cy="502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6C717F-737F-48C2-99CE-262651003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537" y="161624"/>
            <a:ext cx="5216949" cy="50390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D35795-D952-4590-8A1C-F92313BC8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67" y="5286375"/>
            <a:ext cx="980259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6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103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Office 테마</vt:lpstr>
      <vt:lpstr>자료구조</vt:lpstr>
      <vt:lpstr>자료구조란?</vt:lpstr>
      <vt:lpstr>자료구조란?</vt:lpstr>
      <vt:lpstr>자료구조란?</vt:lpstr>
      <vt:lpstr>자료구조란?</vt:lpstr>
      <vt:lpstr>문제1 : 정렬문제 (머리예열문제)</vt:lpstr>
      <vt:lpstr>문제2 : 듣보잡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정 민경</dc:creator>
  <cp:lastModifiedBy>정 민경</cp:lastModifiedBy>
  <cp:revision>3</cp:revision>
  <dcterms:created xsi:type="dcterms:W3CDTF">2022-01-14T09:07:34Z</dcterms:created>
  <dcterms:modified xsi:type="dcterms:W3CDTF">2022-01-17T05:36:09Z</dcterms:modified>
</cp:coreProperties>
</file>