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75A44-D028-4A20-9D24-2E525579B9F2}" v="1" dt="2021-09-08T21:29:42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Almeida" userId="e44be9e2ed06d028" providerId="LiveId" clId="{CE275A44-D028-4A20-9D24-2E525579B9F2}"/>
    <pc:docChg chg="custSel modSld">
      <pc:chgData name="Christian Almeida" userId="e44be9e2ed06d028" providerId="LiveId" clId="{CE275A44-D028-4A20-9D24-2E525579B9F2}" dt="2021-09-08T21:29:44.084" v="3" actId="962"/>
      <pc:docMkLst>
        <pc:docMk/>
      </pc:docMkLst>
      <pc:sldChg chg="addSp delSp modSp mod">
        <pc:chgData name="Christian Almeida" userId="e44be9e2ed06d028" providerId="LiveId" clId="{CE275A44-D028-4A20-9D24-2E525579B9F2}" dt="2021-09-08T21:29:44.084" v="3" actId="962"/>
        <pc:sldMkLst>
          <pc:docMk/>
          <pc:sldMk cId="3633002916" sldId="269"/>
        </pc:sldMkLst>
        <pc:picChg chg="del">
          <ac:chgData name="Christian Almeida" userId="e44be9e2ed06d028" providerId="LiveId" clId="{CE275A44-D028-4A20-9D24-2E525579B9F2}" dt="2021-09-08T21:29:34.811" v="0" actId="478"/>
          <ac:picMkLst>
            <pc:docMk/>
            <pc:sldMk cId="3633002916" sldId="269"/>
            <ac:picMk id="3" creationId="{0D740950-1F4D-48E9-B55B-24CF169DA90F}"/>
          </ac:picMkLst>
        </pc:picChg>
        <pc:picChg chg="add mod">
          <ac:chgData name="Christian Almeida" userId="e44be9e2ed06d028" providerId="LiveId" clId="{CE275A44-D028-4A20-9D24-2E525579B9F2}" dt="2021-09-08T21:29:44.084" v="3" actId="962"/>
          <ac:picMkLst>
            <pc:docMk/>
            <pc:sldMk cId="3633002916" sldId="269"/>
            <ac:picMk id="4" creationId="{1852379F-3850-48CD-AB94-46CAE5EB3B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6F2FD-7A02-4994-A958-097629DA1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4A8186-10CB-4AD6-8863-4A2B62065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3843F6-2C6A-4DB0-A60B-C557E54D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DED5A-4B55-4C27-8E92-69AE0D60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3345C-4610-4A38-84A7-794E9EBC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42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3D4E8-0509-41D0-B5A4-E6F6E6B2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CF5F3D-A179-40E0-B14E-BB7DCE58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0E7C4-FCC5-4CBA-A07B-FF4CC9DB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3D2D71-3DCB-48C5-B0A0-39A28206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EFF159-D03A-4B1E-AE78-6AE0AFBC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51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6645B8-1910-4851-89B1-E98E4B29D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369FA2-629F-4E28-9230-23AA7157D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F1CCEB-EBA8-47BE-9A84-1BF240F0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C4B408-836D-4397-8192-E991E895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37F0C9-1DDE-4482-A905-279FBFD4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02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F8430-DC16-4413-B41D-9EC380F2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243DF-69F2-43B1-BA6D-15BEEC5CA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93B99-0CA4-4604-B859-8E69E9E3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61D727-D732-4C76-A2E8-B606202C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D6EDA-D258-481C-B130-465AD9E5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65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37CA-1D08-4B4E-B50D-B63CD821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88C0B2-B7E2-426F-814C-C2DB73346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363FAE-7F89-4FAA-A962-8E91221A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1EF06-12C2-411B-A3A2-34058B21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DAD00-4C8B-47B2-8F95-A2F1568B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58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3F830-9C92-4E53-BCCD-737283E0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14923-F959-435D-8CD4-819638034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385C24-9F2C-4760-9580-898E4510B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EDB9AA-F2AF-4AF1-A7F0-5B71696A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3467F-D205-4895-B15D-46012094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67CC1F-584F-4904-AB17-F6AED805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9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467B8-A24A-4AF0-929B-301D2AD6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3A3E7E-EDE9-4899-9F26-70FB23147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564592-A6D6-46F1-8F34-40DAD6308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255B1F-3528-4313-8785-93AFFBDDB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AA6E0F-DC83-4510-8F95-67A6267A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5E274E-A860-46F1-A235-E73CA6B0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FF46232-4D5F-4A25-A9E6-A5702E33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75BFD4-6613-4CAA-B98A-C9A5BE23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8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13DF-5BB1-46A2-9BBC-8ED4CCDE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63F976-0A7F-49EB-A0E0-9E06D0E9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EA62BC-D0DD-46B5-B93C-82FCB23A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0CD57E-BC09-4A63-97E2-76B4DBFA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ADFAA3-5223-46BA-9F31-F1441AAC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2EBF0D-0166-4C26-A238-DE92374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43A69C-1471-4BAF-A4FB-5DB8411B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38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CA261-1F4A-43E5-AFC8-13452268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ED0E09-8EE4-4B81-97E6-3F9865AE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58E4-0574-4D2B-B731-E14FBDE26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E53672-7840-42A6-ADB4-906FE8F9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796322-2867-4FC2-93FA-5F025C22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4EC36-CE0D-47CA-AE67-D45210BC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7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05714-527C-4A5B-A8A2-92021748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F42637-EE27-491A-B4A2-0DA5FA2FD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391B86-6662-4F94-9731-DBE2EFD36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40029C-9225-4513-A4BD-7966BBD4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53D538-744F-41ED-8A54-2EF7E72E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E38E56-E6D5-4750-A75A-0A3EE295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DCD594-23F6-402B-BEBB-77175188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97534-A956-435C-8551-DF803F4CA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01EDFB-CA8B-4B3F-B197-C4E7E00E5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FC32-BAC0-4B14-B436-6C712AB981DF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EFA6FD-47DD-4634-9D81-52567A510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3CBAD0-2365-4E74-B0D5-1D52B0F6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1D72C-B9D1-4513-9C9A-97EC7E71A0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0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m 3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EC333644-C134-4B69-8147-6199D085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3A422CD-037E-47EB-A1BD-37D9D796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5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3431D57-25D0-4ED6-A4A7-2572082D9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6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E9CC845E-AA81-4E42-BF97-758DCCF71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4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1852379F-3850-48CD-AB94-46CAE5EB3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0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58156746-EC4D-4431-9764-B18F02A10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E66564BC-2539-412B-A72A-AD90B79E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2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43455EE5-3E05-41D7-BF98-92D94E89A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8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54261D4-491C-41D9-8045-886F4F060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2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17F791A9-C926-4817-B0D3-B549D3DDF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47C63370-6A03-409D-A6B7-7DAACFAA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6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Site&#10;&#10;Descrição gerada automaticamente">
            <a:extLst>
              <a:ext uri="{FF2B5EF4-FFF2-40B4-BE49-F238E27FC236}">
                <a16:creationId xmlns:a16="http://schemas.microsoft.com/office/drawing/2014/main" id="{7EF2326D-FA70-4489-93D7-AFCEFF448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Linha do tempo&#10;&#10;Descrição gerada automaticamente">
            <a:extLst>
              <a:ext uri="{FF2B5EF4-FFF2-40B4-BE49-F238E27FC236}">
                <a16:creationId xmlns:a16="http://schemas.microsoft.com/office/drawing/2014/main" id="{54A9AF5B-9D65-4818-9E55-37B6BE6D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5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DEF6F61-F979-49B9-B73A-71741B4FD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81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Christian Almeida</dc:creator>
  <cp:lastModifiedBy>Christian Almeida</cp:lastModifiedBy>
  <cp:revision>1</cp:revision>
  <dcterms:created xsi:type="dcterms:W3CDTF">2021-09-07T21:45:32Z</dcterms:created>
  <dcterms:modified xsi:type="dcterms:W3CDTF">2021-09-08T21:29:50Z</dcterms:modified>
</cp:coreProperties>
</file>