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2334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4398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50631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30696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5740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5410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783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149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0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8376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2606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74A2D1-EBBE-44F6-B49C-67E55A19B3FE}" type="datetimeFigureOut">
              <a:rPr lang="zh-CN" altLang="en-US" smtClean="0"/>
              <a:t>2024/11/18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B8EED2-6BFE-4408-ABE1-CC702764B91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7296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61546" y="211015"/>
            <a:ext cx="6550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 smtClean="0"/>
              <a:t>解法：查分</a:t>
            </a:r>
            <a:r>
              <a:rPr lang="en-US" altLang="zh-CN" b="1" dirty="0" smtClean="0"/>
              <a:t>+</a:t>
            </a:r>
            <a:r>
              <a:rPr lang="zh-CN" altLang="en-US" b="1" dirty="0" smtClean="0"/>
              <a:t>线段树</a:t>
            </a:r>
            <a:r>
              <a:rPr lang="en-US" altLang="zh-CN" b="1" dirty="0" smtClean="0"/>
              <a:t>O(</a:t>
            </a:r>
            <a:r>
              <a:rPr lang="en-US" altLang="zh-CN" b="1" dirty="0" err="1" smtClean="0"/>
              <a:t>nlogn</a:t>
            </a:r>
            <a:r>
              <a:rPr lang="en-US" altLang="zh-CN" b="1" dirty="0" smtClean="0"/>
              <a:t>)</a:t>
            </a:r>
            <a:endParaRPr lang="zh-CN" altLang="en-US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562708" y="580347"/>
            <a:ext cx="11210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首先不难发现，对于每个</a:t>
            </a:r>
            <a:r>
              <a:rPr lang="en-US" altLang="zh-CN" sz="1600" dirty="0" err="1" smtClean="0"/>
              <a:t>i</a:t>
            </a:r>
            <a:r>
              <a:rPr lang="zh-CN" altLang="en-US" sz="1600" dirty="0" smtClean="0"/>
              <a:t>位置对不同的插班生位置</a:t>
            </a:r>
            <a:r>
              <a:rPr lang="en-US" altLang="zh-CN" sz="1600" dirty="0" smtClean="0"/>
              <a:t>j</a:t>
            </a:r>
            <a:r>
              <a:rPr lang="zh-CN" altLang="en-US" sz="1600" dirty="0" smtClean="0"/>
              <a:t>的答案的贡献值一共有三种情况，分别是恒为零，图一，图二</a:t>
            </a:r>
            <a:endParaRPr lang="zh-CN" altLang="en-US" sz="1600" dirty="0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938" y="949678"/>
            <a:ext cx="4668716" cy="2626153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371600" y="1441939"/>
            <a:ext cx="7737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图一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3217985" y="1441938"/>
            <a:ext cx="975946" cy="369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图二</a:t>
            </a:r>
            <a:endParaRPr lang="zh-CN" altLang="en-US" dirty="0"/>
          </a:p>
        </p:txBody>
      </p:sp>
      <p:sp>
        <p:nvSpPr>
          <p:cNvPr id="12" name="文本框 11"/>
          <p:cNvSpPr txBox="1"/>
          <p:nvPr/>
        </p:nvSpPr>
        <p:spPr>
          <a:xfrm>
            <a:off x="353158" y="3606608"/>
            <a:ext cx="116292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那么我们做一遍差分就可以发现：对于情况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，差分</a:t>
            </a:r>
            <a:r>
              <a:rPr lang="en-US" altLang="zh-CN" dirty="0" smtClean="0"/>
              <a:t>c</a:t>
            </a:r>
            <a:r>
              <a:rPr lang="zh-CN" altLang="en-US" dirty="0" smtClean="0"/>
              <a:t>为</a:t>
            </a:r>
            <a:r>
              <a:rPr lang="en-US" altLang="zh-CN" dirty="0" smtClean="0"/>
              <a:t>:c[1]=a[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]-(n-(i-1)),c[2~k1(</a:t>
            </a:r>
            <a:r>
              <a:rPr lang="zh-CN" altLang="en-US" dirty="0" smtClean="0"/>
              <a:t>贡献正好为零时</a:t>
            </a:r>
            <a:r>
              <a:rPr lang="en-US" altLang="zh-CN" dirty="0" smtClean="0"/>
              <a:t>)]=-1</a:t>
            </a:r>
            <a:r>
              <a:rPr lang="zh-CN" altLang="en-US" dirty="0" smtClean="0"/>
              <a:t>，</a:t>
            </a:r>
            <a:r>
              <a:rPr lang="en-US" altLang="zh-CN" dirty="0" smtClean="0"/>
              <a:t>c[k2~n]=1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r>
              <a:rPr lang="zh-CN" altLang="en-US" dirty="0" smtClean="0"/>
              <a:t>当贡献恰好等于</a:t>
            </a:r>
            <a:r>
              <a:rPr lang="en-US" altLang="zh-CN" dirty="0" smtClean="0"/>
              <a:t>0</a:t>
            </a:r>
            <a:r>
              <a:rPr lang="zh-CN" altLang="en-US" dirty="0" smtClean="0"/>
              <a:t>时，</a:t>
            </a:r>
            <a:r>
              <a:rPr lang="en-US" altLang="zh-CN" dirty="0" smtClean="0"/>
              <a:t>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]=n-|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-k|,</a:t>
            </a:r>
            <a:r>
              <a:rPr lang="zh-CN" altLang="en-US" dirty="0" smtClean="0"/>
              <a:t>所以</a:t>
            </a:r>
            <a:r>
              <a:rPr lang="en-US" altLang="zh-CN" dirty="0" smtClean="0"/>
              <a:t>k1= </a:t>
            </a:r>
            <a:r>
              <a:rPr lang="en-US" altLang="zh-CN" dirty="0" err="1" smtClean="0"/>
              <a:t>i+a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]-n,k2= </a:t>
            </a:r>
            <a:r>
              <a:rPr lang="en-US" altLang="zh-CN" dirty="0" err="1" smtClean="0"/>
              <a:t>n+i-a</a:t>
            </a:r>
            <a:r>
              <a:rPr lang="en-US" altLang="zh-CN" dirty="0" smtClean="0"/>
              <a:t>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</a:t>
            </a:r>
            <a:r>
              <a:rPr lang="zh-CN" altLang="en-US" dirty="0" smtClean="0"/>
              <a:t>。</a:t>
            </a:r>
            <a:r>
              <a:rPr lang="en-US" altLang="zh-CN" dirty="0" smtClean="0"/>
              <a:t>(</a:t>
            </a:r>
            <a:r>
              <a:rPr lang="zh-CN" altLang="en-US" dirty="0" smtClean="0"/>
              <a:t>当</a:t>
            </a:r>
            <a:r>
              <a:rPr lang="en-US" altLang="zh-CN" dirty="0" smtClean="0"/>
              <a:t>k1&gt;=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||k2&lt;=</a:t>
            </a:r>
            <a:r>
              <a:rPr lang="en-US" altLang="zh-CN" dirty="0" err="1" smtClean="0"/>
              <a:t>i</a:t>
            </a:r>
            <a:r>
              <a:rPr lang="zh-CN" altLang="en-US" dirty="0" smtClean="0"/>
              <a:t>时为情况</a:t>
            </a:r>
            <a:r>
              <a:rPr lang="en-US" altLang="zh-CN" dirty="0" smtClean="0"/>
              <a:t>2)</a:t>
            </a:r>
          </a:p>
          <a:p>
            <a:endParaRPr lang="en-US" altLang="zh-CN" dirty="0" smtClean="0"/>
          </a:p>
          <a:p>
            <a:r>
              <a:rPr lang="zh-CN" altLang="en-US" dirty="0" smtClean="0"/>
              <a:t>对于情况</a:t>
            </a:r>
            <a:r>
              <a:rPr lang="en-US" altLang="zh-CN" dirty="0" smtClean="0"/>
              <a:t>2</a:t>
            </a:r>
            <a:r>
              <a:rPr lang="zh-CN" altLang="en-US" dirty="0" smtClean="0"/>
              <a:t>，差分为</a:t>
            </a:r>
            <a:r>
              <a:rPr lang="en-US" altLang="zh-CN" dirty="0" smtClean="0"/>
              <a:t>:c[1]=a[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]-(n-(i-1)),c[2~i-1]=-1,c[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]=-(a[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]-(n-1)) ,c[i+1]=</a:t>
            </a:r>
            <a:r>
              <a:rPr lang="en-US" altLang="zh-CN" dirty="0" smtClean="0"/>
              <a:t> a[</a:t>
            </a:r>
            <a:r>
              <a:rPr lang="en-US" altLang="zh-CN" dirty="0" err="1" smtClean="0"/>
              <a:t>i</a:t>
            </a:r>
            <a:r>
              <a:rPr lang="en-US" altLang="zh-CN" dirty="0" smtClean="0"/>
              <a:t>]-(n-1),c[i+2~n]=1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因为对于差分数组有区间修改操作，所以可以用线段树解决。</a:t>
            </a:r>
            <a:endParaRPr lang="en-US" altLang="zh-CN" dirty="0" smtClean="0"/>
          </a:p>
          <a:p>
            <a:r>
              <a:rPr lang="zh-CN" altLang="en-US" dirty="0" smtClean="0"/>
              <a:t>注：部分情况的处理可能会越界</a:t>
            </a:r>
            <a:r>
              <a:rPr lang="en-US" altLang="zh-CN" dirty="0" smtClean="0"/>
              <a:t>(</a:t>
            </a:r>
            <a:r>
              <a:rPr lang="zh-CN" altLang="en-US" dirty="0" smtClean="0"/>
              <a:t>如</a:t>
            </a:r>
            <a:r>
              <a:rPr lang="en-US" altLang="zh-CN" dirty="0" smtClean="0"/>
              <a:t>k1&lt;0,k2&gt;n</a:t>
            </a:r>
            <a:r>
              <a:rPr lang="zh-CN" altLang="en-US" dirty="0" smtClean="0"/>
              <a:t>等</a:t>
            </a:r>
            <a:r>
              <a:rPr lang="en-US" altLang="zh-CN" dirty="0" smtClean="0"/>
              <a:t>)</a:t>
            </a:r>
            <a:r>
              <a:rPr lang="zh-CN" altLang="en-US" dirty="0" smtClean="0"/>
              <a:t>，需要特判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52455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193</Words>
  <Application>Microsoft Office PowerPoint</Application>
  <PresentationFormat>宽屏</PresentationFormat>
  <Paragraphs>11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User</cp:lastModifiedBy>
  <cp:revision>6</cp:revision>
  <dcterms:created xsi:type="dcterms:W3CDTF">2024-11-18T05:00:59Z</dcterms:created>
  <dcterms:modified xsi:type="dcterms:W3CDTF">2024-11-18T05:44:30Z</dcterms:modified>
</cp:coreProperties>
</file>