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72" r:id="rId5"/>
    <p:sldId id="273" r:id="rId6"/>
    <p:sldId id="261" r:id="rId7"/>
    <p:sldId id="274" r:id="rId8"/>
    <p:sldId id="275" r:id="rId9"/>
    <p:sldId id="262" r:id="rId10"/>
    <p:sldId id="266" r:id="rId11"/>
    <p:sldId id="281" r:id="rId12"/>
    <p:sldId id="267" r:id="rId13"/>
    <p:sldId id="268" r:id="rId14"/>
    <p:sldId id="282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canvas 坐标系和栅格" id="{4C832947-2092-B242-8FF3-4D96B6007803}">
          <p14:sldIdLst>
            <p14:sldId id="272"/>
          </p14:sldIdLst>
        </p14:section>
        <p14:section name="2-canvas 的绘图形式 - 矩形" id="{6D6BDED6-C05D-44D6-8F02-8AC4D30F58C5}">
          <p14:sldIdLst>
            <p14:sldId id="273"/>
          </p14:sldIdLst>
        </p14:section>
        <p14:section name="3-canvas 的绘图形式 - 路径" id="{2221626E-0862-4A63-ACFB-48809009CAE5}">
          <p14:sldIdLst>
            <p14:sldId id="261"/>
            <p14:sldId id="274"/>
            <p14:sldId id="275"/>
            <p14:sldId id="262"/>
            <p14:sldId id="266"/>
            <p14:sldId id="281"/>
          </p14:sldIdLst>
        </p14:section>
        <p14:section name="总结" id="{AE3B4469-8CBD-4D65-BF6E-BC8E1AA2C949}">
          <p14:sldIdLst>
            <p14:sldId id="267"/>
            <p14:sldId id="268"/>
            <p14:sldId id="282"/>
          </p14:sldIdLst>
        </p14:section>
        <p14:section name="案例" id="{53B9D617-9879-4947-A1DB-073DC7B477F0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这个节点需要互动</a:t>
            </a:r>
            <a:r>
              <a:rPr kumimoji="1" lang="en-US" altLang="zh-CN" dirty="0"/>
              <a:t>,</a:t>
            </a:r>
            <a:r>
              <a:rPr kumimoji="1" lang="zh-CN" altLang="en-US" dirty="0"/>
              <a:t>问问大家听懂了没？有没有什么问题？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2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F06F6-D10E-44EA-9680-0FED633A0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260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绘制图形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二次贝塞尔曲线 </a:t>
            </a:r>
            <a:r>
              <a:rPr lang="en-US" altLang="zh-CN"/>
              <a:t>quadraticCurveTo(cpx1,cpy1,x,y)</a:t>
            </a:r>
            <a:endParaRPr lang="zh-CN" altLang="en-US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30D4CE00-4AC8-4C54-83D9-EB7FC34C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2842" y="1695361"/>
            <a:ext cx="3289469" cy="3467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74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F3AA-04C3-4485-A4F0-FC237B31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三次贝塞尔曲线 </a:t>
            </a:r>
            <a:r>
              <a:rPr lang="en-US" altLang="zh-CN"/>
              <a:t>bezierCurveTo(cpx1,cpy1,cpx2,cpy2,x,y)</a:t>
            </a:r>
            <a:endParaRPr lang="zh-CN" altLang="en-US"/>
          </a:p>
        </p:txBody>
      </p:sp>
      <p:pic>
        <p:nvPicPr>
          <p:cNvPr id="7" name="图像" descr="图像">
            <a:extLst>
              <a:ext uri="{FF2B5EF4-FFF2-40B4-BE49-F238E27FC236}">
                <a16:creationId xmlns:a16="http://schemas.microsoft.com/office/drawing/2014/main" id="{AC2B709B-1DC8-42F0-A7E4-53B4C2DE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136" y="1858582"/>
            <a:ext cx="5575587" cy="2730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388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3DF-17B4-4C58-B817-5D97171B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路径的绘图原理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F5B55F-FB10-4538-BB73-B0A8EA25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7" y="1216025"/>
            <a:ext cx="8533245" cy="4960938"/>
          </a:xfrm>
        </p:spPr>
      </p:pic>
    </p:spTree>
    <p:extLst>
      <p:ext uri="{BB962C8B-B14F-4D97-AF65-F5344CB8AC3E}">
        <p14:creationId xmlns:p14="http://schemas.microsoft.com/office/powerpoint/2010/main" val="28447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路径和子路径的概念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867-F528-4107-8AC4-D6270FD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路径：</a:t>
            </a:r>
          </a:p>
          <a:p>
            <a:pPr lvl="1" indent="-285750"/>
            <a:r>
              <a:rPr lang="zh-CN" altLang="en-US"/>
              <a:t>路径是子路径的集合</a:t>
            </a:r>
          </a:p>
          <a:p>
            <a:pPr lvl="1" indent="-285750"/>
            <a:r>
              <a:rPr lang="zh-CN" altLang="en-US"/>
              <a:t>一个上下文对象同时只有一个路径，想要绘制新的路径，就要把当前路径置空。</a:t>
            </a:r>
          </a:p>
          <a:p>
            <a:pPr lvl="1" indent="-285750"/>
            <a:r>
              <a:rPr lang="en-US" altLang="zh-CN"/>
              <a:t>beginPath() </a:t>
            </a:r>
            <a:r>
              <a:rPr lang="zh-CN" altLang="en-US"/>
              <a:t>方法当前路径置空，也就是将路径恢复到默认状态，让之后绘制的路径不受以前路径的影响。</a:t>
            </a:r>
            <a:endParaRPr lang="en-US" altLang="zh-CN"/>
          </a:p>
          <a:p>
            <a:pPr marL="400050" lvl="1" indent="0">
              <a:buNone/>
            </a:pPr>
            <a:endParaRPr lang="zh-CN" altLang="en-US"/>
          </a:p>
          <a:p>
            <a:r>
              <a:rPr lang="zh-CN" altLang="en-US"/>
              <a:t>子路径：</a:t>
            </a:r>
          </a:p>
          <a:p>
            <a:pPr lvl="1" indent="-285750"/>
            <a:r>
              <a:rPr lang="zh-CN" altLang="en-US"/>
              <a:t>子路径是一条只有一个起点的、连续不断开的线</a:t>
            </a:r>
          </a:p>
          <a:p>
            <a:pPr lvl="1" indent="-285750"/>
            <a:r>
              <a:rPr lang="en-US" altLang="zh-CN"/>
              <a:t>moveTo(x,y)  </a:t>
            </a:r>
            <a:r>
              <a:rPr lang="zh-CN" altLang="en-US"/>
              <a:t>是设置路径起点的方法，也是创建一条新的子路径的方法</a:t>
            </a:r>
          </a:p>
          <a:p>
            <a:pPr lvl="1" indent="-285750"/>
            <a:r>
              <a:rPr lang="zh-CN" altLang="en-US"/>
              <a:t>路径里的第一条子路径可以无需设置起点，它的起点默认是子路径中的第一个点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rect(x,y,w,h) </a:t>
            </a:r>
            <a:r>
              <a:rPr lang="zh-CN" altLang="en-US"/>
              <a:t>绘制路径时，会具备</a:t>
            </a:r>
            <a:r>
              <a:rPr lang="en-US" altLang="zh-CN"/>
              <a:t>moveTo() </a:t>
            </a:r>
            <a:r>
              <a:rPr lang="zh-CN" altLang="en-US"/>
              <a:t>功能。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A7073-0C52-48A4-BEEA-695A65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路径集合、子路径、图形的关系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164A45-37FD-4F9B-8F2F-B8825D4EB5BF}"/>
              </a:ext>
            </a:extLst>
          </p:cNvPr>
          <p:cNvSpPr/>
          <p:nvPr/>
        </p:nvSpPr>
        <p:spPr>
          <a:xfrm>
            <a:off x="745066" y="1371600"/>
            <a:ext cx="10896601" cy="486833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8C529-9CF1-40A7-B5DB-DB7CF12FE601}"/>
              </a:ext>
            </a:extLst>
          </p:cNvPr>
          <p:cNvSpPr/>
          <p:nvPr/>
        </p:nvSpPr>
        <p:spPr>
          <a:xfrm>
            <a:off x="5482925" y="16606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路径集合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22E3A0-85D7-4BE8-A5C6-54DC29E5C0CF}"/>
              </a:ext>
            </a:extLst>
          </p:cNvPr>
          <p:cNvSpPr/>
          <p:nvPr/>
        </p:nvSpPr>
        <p:spPr>
          <a:xfrm>
            <a:off x="9927137" y="3611030"/>
            <a:ext cx="68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3D34543-1A49-4DBA-849F-334F61BA2A70}"/>
              </a:ext>
            </a:extLst>
          </p:cNvPr>
          <p:cNvGrpSpPr/>
          <p:nvPr/>
        </p:nvGrpSpPr>
        <p:grpSpPr>
          <a:xfrm>
            <a:off x="1105410" y="2451099"/>
            <a:ext cx="4076190" cy="2709333"/>
            <a:chOff x="1105410" y="2451099"/>
            <a:chExt cx="4076190" cy="270933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26BCFE4-C56C-4A5E-ADA8-A9B5F222760A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D04677-57B0-46B3-ABAD-D0F87F71ED76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FD257B-FFE0-49E1-999D-3DF5C587BA9E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5A7D17-443F-401C-A229-B7F616986D48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79FDCD-F578-4E90-A3FF-860D32B3FF5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57482-8729-484A-B898-193640EE6CC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F0D17EB-C697-4052-9E6B-675AB6F02D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B0B4691-5C80-466C-9B56-2CEFCBFE6D7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B500EB-BE02-49EE-A2AE-365C3E412F8A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040CF8-0FEF-4841-862C-F92D6654E263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ABA7D72-DD47-4783-8AB8-FFD1494EF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D278B1F-1B76-419D-A553-1E9FD9615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FC67236-CD43-43EF-83E9-1B4322B8A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CBBE78-8F94-4714-8DF3-7A6BA4A0549F}"/>
              </a:ext>
            </a:extLst>
          </p:cNvPr>
          <p:cNvGrpSpPr/>
          <p:nvPr/>
        </p:nvGrpSpPr>
        <p:grpSpPr>
          <a:xfrm>
            <a:off x="5482925" y="2451099"/>
            <a:ext cx="4076190" cy="2709333"/>
            <a:chOff x="1105410" y="2451099"/>
            <a:chExt cx="4076190" cy="270933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330BB2F-01CE-482C-9784-DD0D70648457}"/>
                </a:ext>
              </a:extLst>
            </p:cNvPr>
            <p:cNvSpPr/>
            <p:nvPr/>
          </p:nvSpPr>
          <p:spPr>
            <a:xfrm>
              <a:off x="1105410" y="2451099"/>
              <a:ext cx="4076190" cy="270933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066BA5-37B6-4AE3-ADF9-217CD58432B9}"/>
                </a:ext>
              </a:extLst>
            </p:cNvPr>
            <p:cNvSpPr/>
            <p:nvPr/>
          </p:nvSpPr>
          <p:spPr>
            <a:xfrm>
              <a:off x="2515951" y="284639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子路径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FFBE4D-F770-41EE-9CB8-0FBA7992845D}"/>
                </a:ext>
              </a:extLst>
            </p:cNvPr>
            <p:cNvSpPr/>
            <p:nvPr/>
          </p:nvSpPr>
          <p:spPr>
            <a:xfrm>
              <a:off x="1502655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A14583-0E6F-4FDE-A5B7-73B0D4B31A94}"/>
                </a:ext>
              </a:extLst>
            </p:cNvPr>
            <p:cNvSpPr/>
            <p:nvPr/>
          </p:nvSpPr>
          <p:spPr>
            <a:xfrm>
              <a:off x="2410794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6F14598-835B-4DF5-9CF9-CF013ED96532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2046394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114CDB5-9B1D-431F-9DF7-B9D1FDEBD5E1}"/>
                </a:ext>
              </a:extLst>
            </p:cNvPr>
            <p:cNvSpPr/>
            <p:nvPr/>
          </p:nvSpPr>
          <p:spPr>
            <a:xfrm>
              <a:off x="3318933" y="3764918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451D1F-C0EC-4FE8-A667-6CBA1ABED027}"/>
                </a:ext>
              </a:extLst>
            </p:cNvPr>
            <p:cNvCxnSpPr>
              <a:cxnSpLocks/>
            </p:cNvCxnSpPr>
            <p:nvPr/>
          </p:nvCxnSpPr>
          <p:spPr>
            <a:xfrm>
              <a:off x="2957247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197E43-9879-475B-9624-2CE4E6EE89DE}"/>
                </a:ext>
              </a:extLst>
            </p:cNvPr>
            <p:cNvCxnSpPr>
              <a:cxnSpLocks/>
            </p:cNvCxnSpPr>
            <p:nvPr/>
          </p:nvCxnSpPr>
          <p:spPr>
            <a:xfrm>
              <a:off x="3862672" y="3918807"/>
              <a:ext cx="3644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4E64454-1186-4B8F-813D-07CA69F94E17}"/>
                </a:ext>
              </a:extLst>
            </p:cNvPr>
            <p:cNvSpPr/>
            <p:nvPr/>
          </p:nvSpPr>
          <p:spPr>
            <a:xfrm>
              <a:off x="4228768" y="376491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F19930-3E77-4B77-9F04-5C0ABD1FD81F}"/>
                </a:ext>
              </a:extLst>
            </p:cNvPr>
            <p:cNvSpPr/>
            <p:nvPr/>
          </p:nvSpPr>
          <p:spPr>
            <a:xfrm>
              <a:off x="2328902" y="45070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首尾相连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CAB329C-1C42-4418-8514-F58F6330C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94" y="4191000"/>
              <a:ext cx="528712" cy="2675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1511ECD-62EA-462E-B6AB-FF17765AA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94" y="4131847"/>
              <a:ext cx="15814" cy="32671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0A9DFB-FADA-4C4F-924E-711722988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566" y="4245518"/>
              <a:ext cx="360344" cy="1834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9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2BDD-A390-48E8-8F12-4F6319A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1E84E-8D3F-40AB-8B07-1F45D616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知识点：</a:t>
            </a:r>
            <a:r>
              <a:rPr lang="en-US" altLang="zh-CN"/>
              <a:t>fillRect(),strokeRect(),clearRect(), lineTo(),arc(),bezierCurveTo()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D7C7F-E537-4C03-A0E3-C015084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2" y="1874958"/>
            <a:ext cx="4323515" cy="43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2B61-02DE-46A2-87DB-BB40EFB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水滴</a:t>
            </a:r>
          </a:p>
        </p:txBody>
      </p:sp>
      <p:pic>
        <p:nvPicPr>
          <p:cNvPr id="4" name="l3jMvXiCevoL9MUP.png!thumbnail.png" descr="l3jMvXiCevoL9MUP.png!thumbnail.png">
            <a:extLst>
              <a:ext uri="{FF2B5EF4-FFF2-40B4-BE49-F238E27FC236}">
                <a16:creationId xmlns:a16="http://schemas.microsoft.com/office/drawing/2014/main" id="{574EBF44-D31F-4C14-A592-161E9F2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059" y="1216025"/>
            <a:ext cx="9437882" cy="4960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13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坐标系和栅格。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能够熟练绘制</a:t>
            </a:r>
            <a:r>
              <a:rPr lang="en-US" altLang="zh-CN"/>
              <a:t>canvas </a:t>
            </a:r>
            <a:r>
              <a:rPr lang="zh-CN" altLang="en-US"/>
              <a:t>图形。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坐标系和栅格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矩形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canvas </a:t>
            </a:r>
            <a:r>
              <a:rPr lang="zh-CN" altLang="en-US"/>
              <a:t>的绘图形式 </a:t>
            </a:r>
            <a:r>
              <a:rPr lang="en-US" altLang="zh-CN"/>
              <a:t>- </a:t>
            </a:r>
            <a:r>
              <a:rPr lang="zh-CN" altLang="en-US"/>
              <a:t>路径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画布的坐标系和栅格？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A191A3-2D4E-4CEC-815E-A6EB0E1A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7" y="1176269"/>
            <a:ext cx="5209873" cy="4960938"/>
          </a:xfr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83673D4-EDBB-4F19-A808-189288A70D8A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4839031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canvas </a:t>
            </a:r>
            <a:r>
              <a:rPr lang="zh-CN" altLang="en-US"/>
              <a:t>的坐标系是二维直角坐标系，由</a:t>
            </a:r>
            <a:r>
              <a:rPr lang="en-US" altLang="zh-CN"/>
              <a:t>x</a:t>
            </a:r>
            <a:r>
              <a:rPr lang="zh-CN" altLang="en-US"/>
              <a:t>轴和</a:t>
            </a:r>
            <a:r>
              <a:rPr lang="en-US" altLang="zh-CN"/>
              <a:t>y</a:t>
            </a:r>
            <a:r>
              <a:rPr lang="zh-CN" altLang="en-US"/>
              <a:t>轴组成。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坐标系中横向的轴为</a:t>
            </a:r>
            <a:r>
              <a:rPr lang="en-US" altLang="zh-CN"/>
              <a:t>x</a:t>
            </a:r>
            <a:r>
              <a:rPr lang="zh-CN" altLang="en-US"/>
              <a:t>轴，越往右越大；竖向的轴为</a:t>
            </a:r>
            <a:r>
              <a:rPr lang="en-US" altLang="zh-CN"/>
              <a:t>y </a:t>
            </a:r>
            <a:r>
              <a:rPr lang="zh-CN" altLang="en-US"/>
              <a:t>轴，越往下越大。</a:t>
            </a:r>
            <a:endParaRPr lang="en-US" altLang="zh-CN"/>
          </a:p>
          <a:p>
            <a:r>
              <a:rPr lang="en-US" altLang="zh-CN"/>
              <a:t>canvas </a:t>
            </a:r>
            <a:r>
              <a:rPr lang="zh-CN" altLang="en-US"/>
              <a:t>坐标系是以像素的宽高为基底的</a:t>
            </a:r>
            <a:endParaRPr lang="en-US" altLang="zh-CN"/>
          </a:p>
          <a:p>
            <a:r>
              <a:rPr lang="zh-CN" altLang="en-US"/>
              <a:t>栅格就是右图的</a:t>
            </a:r>
            <a:r>
              <a:rPr lang="en-US" altLang="zh-CN"/>
              <a:t>4 </a:t>
            </a:r>
            <a:r>
              <a:rPr lang="zh-CN" altLang="en-US"/>
              <a:t>个格子，每一个格子就是一个像素，像素具有</a:t>
            </a:r>
            <a:r>
              <a:rPr lang="en-US" altLang="zh-CN"/>
              <a:t>rgba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像素的数量等于</a:t>
            </a:r>
            <a:r>
              <a:rPr lang="en-US" altLang="zh-CN"/>
              <a:t>canvas </a:t>
            </a:r>
            <a:r>
              <a:rPr lang="zh-CN" altLang="en-US"/>
              <a:t>画布的宽度乘以高度 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矩形的绘制方法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填充矩形方法：</a:t>
            </a:r>
            <a:r>
              <a:rPr lang="en-US" altLang="zh-CN"/>
              <a:t>fillRect(x,y,w,h)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描边矩形方法：</a:t>
            </a:r>
            <a:r>
              <a:rPr lang="en-US" altLang="zh-CN"/>
              <a:t>strokeRect(x,y,w,h)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清理矩形方法：</a:t>
            </a:r>
            <a:r>
              <a:rPr lang="en-US" altLang="zh-CN"/>
              <a:t>clearRect(x,y,w,h)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9199E-481D-4349-B753-4DD0610F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335"/>
            <a:ext cx="8953500" cy="2228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D9ED42-09AF-485A-BC95-9E1700C23FDF}"/>
              </a:ext>
            </a:extLst>
          </p:cNvPr>
          <p:cNvSpPr/>
          <p:nvPr/>
        </p:nvSpPr>
        <p:spPr>
          <a:xfrm>
            <a:off x="1510691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填充矩形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498BB-B903-4010-8355-9DFD83048CE1}"/>
              </a:ext>
            </a:extLst>
          </p:cNvPr>
          <p:cNvSpPr/>
          <p:nvPr/>
        </p:nvSpPr>
        <p:spPr>
          <a:xfrm>
            <a:off x="4760952" y="49890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描边矩形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EF2D1A-B9B0-4203-A7FD-6F66538793D4}"/>
              </a:ext>
            </a:extLst>
          </p:cNvPr>
          <p:cNvSpPr/>
          <p:nvPr/>
        </p:nvSpPr>
        <p:spPr>
          <a:xfrm>
            <a:off x="8057376" y="4909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清理矩形</a:t>
            </a:r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绘制路径的步骤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开始建立路径：</a:t>
            </a:r>
            <a:r>
              <a:rPr lang="en-US" altLang="zh-CN">
                <a:solidFill>
                  <a:srgbClr val="00B0F0"/>
                </a:solidFill>
              </a:rPr>
              <a:t>beginPath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路径集合</a:t>
            </a:r>
            <a:r>
              <a:rPr lang="zh-CN" altLang="en-US"/>
              <a:t>中添加子路径：</a:t>
            </a:r>
          </a:p>
          <a:p>
            <a:pPr marL="0" indent="0">
              <a:buNone/>
            </a:pPr>
            <a:r>
              <a:rPr lang="en-US" altLang="zh-CN"/>
              <a:t>   [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	moveTo(x,y); </a:t>
            </a:r>
            <a:r>
              <a:rPr lang="zh-CN" altLang="en-US"/>
              <a:t>形状</a:t>
            </a:r>
            <a:r>
              <a:rPr lang="en-US" altLang="zh-CN"/>
              <a:t>; closePath() </a:t>
            </a:r>
            <a:r>
              <a:rPr lang="zh-CN" altLang="en-US"/>
              <a:t>可选</a:t>
            </a:r>
            <a:r>
              <a:rPr lang="en-US" altLang="zh-CN"/>
              <a:t>,</a:t>
            </a:r>
          </a:p>
          <a:p>
            <a:pPr marL="0" indent="0">
              <a:buNone/>
            </a:pPr>
            <a:r>
              <a:rPr lang="en-US" altLang="zh-CN"/>
              <a:t>   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显示路径：填充</a:t>
            </a:r>
            <a:r>
              <a:rPr lang="en-US" altLang="zh-CN">
                <a:solidFill>
                  <a:srgbClr val="00B0F0"/>
                </a:solidFill>
              </a:rPr>
              <a:t>fill() </a:t>
            </a:r>
            <a:r>
              <a:rPr lang="zh-CN" altLang="en-US"/>
              <a:t>，描边</a:t>
            </a:r>
            <a:r>
              <a:rPr lang="en-US" altLang="zh-CN">
                <a:solidFill>
                  <a:srgbClr val="00B0F0"/>
                </a:solidFill>
              </a:rPr>
              <a:t>stroke()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子路径的形状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直线：</a:t>
            </a:r>
            <a:r>
              <a:rPr lang="en-US" altLang="zh-CN"/>
              <a:t>lineTo(x,y); lineTo(x,y); lineTo(x,y);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圆弧：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切线圆弧：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二次贝塞尔曲线：</a:t>
            </a:r>
            <a:r>
              <a:rPr lang="en-US" altLang="zh-CN"/>
              <a:t>quadraticCurveTo(cpx1,cpy1,x,y)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三次贝塞尔曲线：</a:t>
            </a:r>
            <a:r>
              <a:rPr lang="en-US" altLang="zh-CN"/>
              <a:t>bezierCurveTo(cpx1,cpy1,</a:t>
            </a:r>
            <a:r>
              <a:rPr lang="en-US" altLang="zh-CN">
                <a:solidFill>
                  <a:srgbClr val="00B0F0"/>
                </a:solidFill>
              </a:rPr>
              <a:t>cpx2,cpy2</a:t>
            </a:r>
            <a:r>
              <a:rPr lang="en-US" altLang="zh-CN"/>
              <a:t>,x,y)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矩形：</a:t>
            </a:r>
            <a:r>
              <a:rPr lang="en-US" altLang="zh-CN"/>
              <a:t>rect(x,y,w,h)</a:t>
            </a:r>
          </a:p>
        </p:txBody>
      </p:sp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圆弧 </a:t>
            </a:r>
            <a:r>
              <a:rPr lang="en-US" altLang="zh-CN"/>
              <a:t>arc(x,y,</a:t>
            </a:r>
            <a:r>
              <a:rPr lang="zh-CN" altLang="en-US"/>
              <a:t>半径，开始弧度，结束弧度，方向</a:t>
            </a:r>
            <a:r>
              <a:rPr lang="en-US" altLang="zh-CN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像" descr="图像">
            <a:extLst>
              <a:ext uri="{FF2B5EF4-FFF2-40B4-BE49-F238E27FC236}">
                <a16:creationId xmlns:a16="http://schemas.microsoft.com/office/drawing/2014/main" id="{9092E838-062D-4DB9-9007-68CD632C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1" y="1384708"/>
            <a:ext cx="4753158" cy="45965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18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10B-74C4-4112-92F0-4AE53B9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切线圆弧 </a:t>
            </a:r>
            <a:r>
              <a:rPr lang="en-US" altLang="zh-CN"/>
              <a:t>arcTo(x1,y1,x2,y2,</a:t>
            </a:r>
            <a:r>
              <a:rPr lang="zh-CN" altLang="en-US"/>
              <a:t>半径</a:t>
            </a:r>
            <a:r>
              <a:rPr lang="en-US" altLang="zh-CN"/>
              <a:t>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D7E489-E51D-4628-B05A-239C5278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13" y="1364589"/>
            <a:ext cx="508298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2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3622</TotalTime>
  <Words>678</Words>
  <Application>Microsoft Office PowerPoint</Application>
  <PresentationFormat>宽屏</PresentationFormat>
  <Paragraphs>79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微软雅黑</vt:lpstr>
      <vt:lpstr>微软雅黑</vt:lpstr>
      <vt:lpstr>Arial</vt:lpstr>
      <vt:lpstr>主题1</vt:lpstr>
      <vt:lpstr>canvas 绘制图形</vt:lpstr>
      <vt:lpstr>课堂目标</vt:lpstr>
      <vt:lpstr>知识点综述</vt:lpstr>
      <vt:lpstr>canvas 画布的坐标系和栅格？</vt:lpstr>
      <vt:lpstr>矩形的绘制方法</vt:lpstr>
      <vt:lpstr>绘制路径的步骤</vt:lpstr>
      <vt:lpstr>子路径的形状</vt:lpstr>
      <vt:lpstr>圆弧 arc(x,y,半径，开始弧度，结束弧度，方向)</vt:lpstr>
      <vt:lpstr>切线圆弧 arcTo(x1,y1,x2,y2,半径)</vt:lpstr>
      <vt:lpstr>二次贝塞尔曲线 quadraticCurveTo(cpx1,cpy1,x,y)</vt:lpstr>
      <vt:lpstr>三次贝塞尔曲线 bezierCurveTo(cpx1,cpy1,cpx2,cpy2,x,y)</vt:lpstr>
      <vt:lpstr>路径的绘图原理</vt:lpstr>
      <vt:lpstr>路径和子路径的概念</vt:lpstr>
      <vt:lpstr>路径集合、子路径、图形的关系</vt:lpstr>
      <vt:lpstr>机器人</vt:lpstr>
      <vt:lpstr>水滴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298</cp:revision>
  <dcterms:created xsi:type="dcterms:W3CDTF">2019-05-19T07:46:27Z</dcterms:created>
  <dcterms:modified xsi:type="dcterms:W3CDTF">2020-09-25T14:23:44Z</dcterms:modified>
</cp:coreProperties>
</file>