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51" r:id="rId10"/>
    <p:sldId id="346" r:id="rId11"/>
    <p:sldId id="348" r:id="rId12"/>
    <p:sldId id="349" r:id="rId13"/>
    <p:sldId id="344" r:id="rId14"/>
    <p:sldId id="347" r:id="rId15"/>
    <p:sldId id="339" r:id="rId16"/>
    <p:sldId id="334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51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20" d="100"/>
          <a:sy n="120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制作一个缓动拖拽的小球。</a:t>
            </a:r>
            <a:endParaRPr lang="en-US" altLang="zh-CN" b="0" i="0"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PingFang SC"/>
              </a:rPr>
              <a:t>鼠标拖拽小球时，小球缓缓的跟随鼠标移动。</a:t>
            </a:r>
            <a:endParaRPr lang="en-US" altLang="zh-CN" b="0" i="0"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/>
              <a:t>截图：缓动算法</a:t>
            </a:r>
            <a:r>
              <a:rPr lang="en-US" altLang="zh-CN"/>
              <a:t>.jpg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绘制一个月牙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暗号：正割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为起点，做一条射线将扇形均分，点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67160" y="1851588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F4AE-D5B8-444F-A6C2-885C927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A11-2A8E-49E6-BB3F-AAB13457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起始角度：</a:t>
            </a:r>
            <a:r>
              <a:rPr lang="en-US" altLang="zh-CN"/>
              <a:t>10°</a:t>
            </a:r>
          </a:p>
          <a:p>
            <a:r>
              <a:rPr lang="zh-CN" altLang="en-US"/>
              <a:t>结束角度：</a:t>
            </a:r>
            <a:r>
              <a:rPr lang="en-US" altLang="zh-CN"/>
              <a:t>90°</a:t>
            </a:r>
          </a:p>
          <a:p>
            <a:r>
              <a:rPr lang="zh-CN" altLang="en-US"/>
              <a:t>扇形中线：（</a:t>
            </a:r>
            <a:r>
              <a:rPr lang="en-US" altLang="zh-CN"/>
              <a:t>90°-10°</a:t>
            </a:r>
            <a:r>
              <a:rPr lang="zh-CN" altLang="en-US"/>
              <a:t>）</a:t>
            </a:r>
            <a:r>
              <a:rPr lang="en-US" altLang="zh-CN"/>
              <a:t>/2+10°=40°+10°=50°</a:t>
            </a:r>
          </a:p>
          <a:p>
            <a:r>
              <a:rPr lang="en-US" altLang="zh-CN"/>
              <a:t>90°=Math.P*2*(90°/360°)=Math.P*2*1/4=</a:t>
            </a:r>
            <a:r>
              <a:rPr lang="en-US" altLang="zh-CN">
                <a:solidFill>
                  <a:srgbClr val="00A5E3"/>
                </a:solidFill>
              </a:rPr>
              <a:t>Math.PI/2</a:t>
            </a:r>
          </a:p>
          <a:p>
            <a:endParaRPr lang="en-US" altLang="zh-CN">
              <a:solidFill>
                <a:srgbClr val="00A5E3"/>
              </a:solidFill>
            </a:endParaRPr>
          </a:p>
          <a:p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19098</TotalTime>
  <Words>668</Words>
  <Application>Microsoft Office PowerPoint</Application>
  <PresentationFormat>宽屏</PresentationFormat>
  <Paragraphs>101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PingFang SC</vt:lpstr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绘制一个月牙</vt:lpstr>
      <vt:lpstr>饼图效果</vt:lpstr>
      <vt:lpstr>饼图的核心内容</vt:lpstr>
      <vt:lpstr>PowerPoint 演示文稿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478</cp:revision>
  <dcterms:created xsi:type="dcterms:W3CDTF">2019-05-19T07:46:27Z</dcterms:created>
  <dcterms:modified xsi:type="dcterms:W3CDTF">2020-11-11T14:34:10Z</dcterms:modified>
</cp:coreProperties>
</file>