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b7dcda9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b7dcda9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b7dcda9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b7dcda9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b7dcda9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b7dcda9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b7dcda9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b7dcda9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b7dcda9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b7dcda9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f0468c2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f0468c2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b7dcda9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b7dcda9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b7dcda9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b7dcda9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b7dcda9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b7dcda9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f0468c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f0468c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60175"/>
            <a:ext cx="85206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ProjectsQueue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47300" y="2867725"/>
            <a:ext cx="584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Поделись своим опытом и оцени проекты других!</a:t>
            </a:r>
            <a:endParaRPr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56025" y="4672850"/>
            <a:ext cx="4751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</a:rPr>
              <a:t>Авторы проекта: Петров Андрей, Смирнов Иван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863" y="0"/>
            <a:ext cx="2028276" cy="20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Технологии</a:t>
            </a:r>
            <a:endParaRPr sz="3900"/>
          </a:p>
        </p:txBody>
      </p:sp>
      <p:sp>
        <p:nvSpPr>
          <p:cNvPr id="142" name="Google Shape;142;p22"/>
          <p:cNvSpPr txBox="1"/>
          <p:nvPr/>
        </p:nvSpPr>
        <p:spPr>
          <a:xfrm>
            <a:off x="927300" y="974925"/>
            <a:ext cx="72894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★"/>
            </a:pPr>
            <a:r>
              <a:rPr lang="ru" sz="2000">
                <a:solidFill>
                  <a:srgbClr val="EFEFEF"/>
                </a:solidFill>
              </a:rPr>
              <a:t>Божественный фреймворк Flask </a:t>
            </a:r>
            <a:br>
              <a:rPr lang="ru" sz="2000">
                <a:solidFill>
                  <a:srgbClr val="EFEFEF"/>
                </a:solidFill>
              </a:rPr>
            </a:br>
            <a:br>
              <a:rPr lang="ru" sz="2000">
                <a:solidFill>
                  <a:srgbClr val="EFEFEF"/>
                </a:solidFill>
              </a:rPr>
            </a:b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★"/>
            </a:pPr>
            <a:r>
              <a:rPr lang="ru" sz="2000">
                <a:solidFill>
                  <a:srgbClr val="EFEFEF"/>
                </a:solidFill>
              </a:rPr>
              <a:t>AJAX</a:t>
            </a:r>
            <a:br>
              <a:rPr lang="ru" sz="2000">
                <a:solidFill>
                  <a:srgbClr val="EFEFEF"/>
                </a:solidFill>
              </a:rPr>
            </a:br>
            <a:br>
              <a:rPr lang="ru" sz="2000">
                <a:solidFill>
                  <a:srgbClr val="EFEFEF"/>
                </a:solidFill>
              </a:rPr>
            </a:b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★"/>
            </a:pPr>
            <a:r>
              <a:rPr lang="ru" sz="2000">
                <a:solidFill>
                  <a:srgbClr val="EFEFEF"/>
                </a:solidFill>
              </a:rPr>
              <a:t>Bootstrap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44475" y="683550"/>
            <a:ext cx="8520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/>
              <a:t>Спасибо за внимание!</a:t>
            </a:r>
            <a:endParaRPr sz="41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200" y="1596875"/>
            <a:ext cx="2947151" cy="294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Идея</a:t>
            </a:r>
            <a:endParaRPr sz="3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927300" y="907675"/>
            <a:ext cx="728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Сервис, который позволил бы вести блог о своем проекте, делиться опытом, а также оценивать проекты других пользователей.</a:t>
            </a:r>
            <a:endParaRPr sz="1700">
              <a:solidFill>
                <a:srgbClr val="CCCCCC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675450" y="1850975"/>
            <a:ext cx="1848900" cy="990600"/>
          </a:xfrm>
          <a:prstGeom prst="rect">
            <a:avLst/>
          </a:prstGeom>
          <a:noFill/>
          <a:ln cap="flat" cmpd="sng" w="28575">
            <a:solidFill>
              <a:srgbClr val="3828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865950" y="1994225"/>
            <a:ext cx="1412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EFEFEF"/>
                </a:solidFill>
              </a:rPr>
              <a:t>Блог о проекте</a:t>
            </a:r>
            <a:endParaRPr sz="2100">
              <a:solidFill>
                <a:srgbClr val="EFEFE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133925" y="3200175"/>
            <a:ext cx="1793100" cy="762000"/>
          </a:xfrm>
          <a:prstGeom prst="rect">
            <a:avLst/>
          </a:prstGeom>
          <a:noFill/>
          <a:ln cap="flat" cmpd="sng" w="28575">
            <a:solidFill>
              <a:srgbClr val="5BCD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325550" y="3200175"/>
            <a:ext cx="1793100" cy="762000"/>
          </a:xfrm>
          <a:prstGeom prst="rect">
            <a:avLst/>
          </a:prstGeom>
          <a:noFill/>
          <a:ln cap="flat" cmpd="sng" w="28575">
            <a:solidFill>
              <a:srgbClr val="CD16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324425" y="3380475"/>
            <a:ext cx="1412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EFEFEF"/>
                </a:solidFill>
              </a:rPr>
              <a:t>Просмотр</a:t>
            </a:r>
            <a:endParaRPr sz="2100">
              <a:solidFill>
                <a:srgbClr val="EFEFE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516050" y="3380475"/>
            <a:ext cx="1412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EFEFEF"/>
                </a:solidFill>
              </a:rPr>
              <a:t>Создание</a:t>
            </a:r>
            <a:endParaRPr sz="2100">
              <a:solidFill>
                <a:srgbClr val="EFEFEF"/>
              </a:solidFill>
            </a:endParaRPr>
          </a:p>
        </p:txBody>
      </p:sp>
      <p:cxnSp>
        <p:nvCxnSpPr>
          <p:cNvPr id="71" name="Google Shape;71;p14"/>
          <p:cNvCxnSpPr>
            <a:stCxn id="65" idx="1"/>
            <a:endCxn id="67" idx="0"/>
          </p:cNvCxnSpPr>
          <p:nvPr/>
        </p:nvCxnSpPr>
        <p:spPr>
          <a:xfrm flipH="1">
            <a:off x="2030550" y="2346275"/>
            <a:ext cx="1644900" cy="853800"/>
          </a:xfrm>
          <a:prstGeom prst="straightConnector1">
            <a:avLst/>
          </a:prstGeom>
          <a:noFill/>
          <a:ln cap="flat" cmpd="sng" w="19050">
            <a:solidFill>
              <a:srgbClr val="5BCD15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2" name="Google Shape;72;p14"/>
          <p:cNvCxnSpPr>
            <a:stCxn id="65" idx="3"/>
            <a:endCxn id="68" idx="0"/>
          </p:cNvCxnSpPr>
          <p:nvPr/>
        </p:nvCxnSpPr>
        <p:spPr>
          <a:xfrm>
            <a:off x="5524350" y="2346275"/>
            <a:ext cx="1697700" cy="853800"/>
          </a:xfrm>
          <a:prstGeom prst="straightConnector1">
            <a:avLst/>
          </a:prstGeom>
          <a:noFill/>
          <a:ln cap="flat" cmpd="sng" w="19050">
            <a:solidFill>
              <a:srgbClr val="CD1616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3729725" y="3781775"/>
            <a:ext cx="1793100" cy="762000"/>
          </a:xfrm>
          <a:prstGeom prst="rect">
            <a:avLst/>
          </a:prstGeom>
          <a:noFill/>
          <a:ln cap="flat" cmpd="sng" w="28575">
            <a:solidFill>
              <a:srgbClr val="C6D7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4"/>
          <p:cNvCxnSpPr>
            <a:stCxn id="65" idx="2"/>
            <a:endCxn id="73" idx="0"/>
          </p:cNvCxnSpPr>
          <p:nvPr/>
        </p:nvCxnSpPr>
        <p:spPr>
          <a:xfrm>
            <a:off x="4599900" y="2841575"/>
            <a:ext cx="26400" cy="940200"/>
          </a:xfrm>
          <a:prstGeom prst="straightConnector1">
            <a:avLst/>
          </a:prstGeom>
          <a:noFill/>
          <a:ln cap="flat" cmpd="sng" w="19050">
            <a:solidFill>
              <a:srgbClr val="C6D716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729725" y="3962075"/>
            <a:ext cx="1793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EFEFEF"/>
                </a:solidFill>
              </a:rPr>
              <a:t>Оценивание</a:t>
            </a:r>
            <a:endParaRPr sz="2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Начало взаимодействия</a:t>
            </a:r>
            <a:endParaRPr sz="39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927300" y="907675"/>
            <a:ext cx="728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Регистрация пользователя</a:t>
            </a:r>
            <a:endParaRPr sz="1700">
              <a:solidFill>
                <a:srgbClr val="CCCCCC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25642" l="0" r="0" t="11677"/>
          <a:stretch/>
        </p:blipFill>
        <p:spPr>
          <a:xfrm>
            <a:off x="204275" y="1524925"/>
            <a:ext cx="5344301" cy="209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0" l="0" r="0" t="12739"/>
          <a:stretch/>
        </p:blipFill>
        <p:spPr>
          <a:xfrm>
            <a:off x="3999400" y="2176125"/>
            <a:ext cx="4992178" cy="27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Создание и ведение проекта</a:t>
            </a:r>
            <a:endParaRPr sz="39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927300" y="907675"/>
            <a:ext cx="728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Регистрируете проект и редактируете его когда угодно!</a:t>
            </a:r>
            <a:endParaRPr sz="17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Есть совместный доступ</a:t>
            </a:r>
            <a:endParaRPr sz="1700">
              <a:solidFill>
                <a:srgbClr val="CCCCCC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11418" r="10322" t="13845"/>
          <a:stretch/>
        </p:blipFill>
        <p:spPr>
          <a:xfrm>
            <a:off x="4301125" y="1850975"/>
            <a:ext cx="4248576" cy="292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16910" l="18385" r="3108" t="15311"/>
          <a:stretch/>
        </p:blipFill>
        <p:spPr>
          <a:xfrm>
            <a:off x="527575" y="2731900"/>
            <a:ext cx="3504375" cy="5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Статистика</a:t>
            </a:r>
            <a:r>
              <a:rPr lang="ru" sz="3900"/>
              <a:t> проектов</a:t>
            </a:r>
            <a:endParaRPr sz="39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927300" y="907675"/>
            <a:ext cx="728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Вы можете просматривать статистику своих проектов</a:t>
            </a:r>
            <a:endParaRPr sz="1700">
              <a:solidFill>
                <a:srgbClr val="CCCCCC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32784" l="15899" r="44370" t="13784"/>
          <a:stretch/>
        </p:blipFill>
        <p:spPr>
          <a:xfrm>
            <a:off x="155550" y="1511825"/>
            <a:ext cx="4416451" cy="334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5">
            <a:alphaModFix/>
          </a:blip>
          <a:srcRect b="5711" l="18120" r="48190" t="42879"/>
          <a:stretch/>
        </p:blipFill>
        <p:spPr>
          <a:xfrm>
            <a:off x="4887244" y="1511825"/>
            <a:ext cx="3892507" cy="33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927300" y="907675"/>
            <a:ext cx="728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Проекты можно выбирать самому, а можно использовать очередь с подборкой по интересам пользователя и популярности.</a:t>
            </a:r>
            <a:endParaRPr sz="17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Оценка по 5 бальной шкале</a:t>
            </a:r>
            <a:endParaRPr sz="1700">
              <a:solidFill>
                <a:srgbClr val="CCCCCC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Оценка проектов</a:t>
            </a:r>
            <a:endParaRPr sz="3900"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31551" l="11122" r="10935" t="11944"/>
          <a:stretch/>
        </p:blipFill>
        <p:spPr>
          <a:xfrm>
            <a:off x="3306525" y="2237750"/>
            <a:ext cx="5416697" cy="245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25" y="2700950"/>
            <a:ext cx="2800975" cy="9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Подбор проектов</a:t>
            </a:r>
            <a:endParaRPr sz="3900"/>
          </a:p>
        </p:txBody>
      </p:sp>
      <p:sp>
        <p:nvSpPr>
          <p:cNvPr id="117" name="Google Shape;117;p19"/>
          <p:cNvSpPr txBox="1"/>
          <p:nvPr/>
        </p:nvSpPr>
        <p:spPr>
          <a:xfrm>
            <a:off x="927300" y="943525"/>
            <a:ext cx="7289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★"/>
            </a:pPr>
            <a:r>
              <a:rPr lang="ru" sz="1700">
                <a:solidFill>
                  <a:srgbClr val="CCCCCC"/>
                </a:solidFill>
              </a:rPr>
              <a:t>По интересам пользователя</a:t>
            </a:r>
            <a:endParaRPr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ru" sz="1700">
                <a:solidFill>
                  <a:srgbClr val="CCCCCC"/>
                </a:solidFill>
              </a:rPr>
              <a:t>Интересы будут учитываться только по хорошим оценкам проектов</a:t>
            </a:r>
            <a:endParaRPr sz="1700">
              <a:solidFill>
                <a:srgbClr val="CCCCCC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700"/>
              <a:buChar char="○"/>
            </a:pPr>
            <a:r>
              <a:rPr lang="ru" sz="1700">
                <a:solidFill>
                  <a:srgbClr val="CCCCCC"/>
                </a:solidFill>
              </a:rPr>
              <a:t>По проектам самого пользователя</a:t>
            </a:r>
            <a:endParaRPr sz="1700">
              <a:solidFill>
                <a:srgbClr val="CCCCCC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963" y="2220925"/>
            <a:ext cx="7488073" cy="27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Подбор проектов</a:t>
            </a:r>
            <a:endParaRPr sz="3900"/>
          </a:p>
        </p:txBody>
      </p:sp>
      <p:sp>
        <p:nvSpPr>
          <p:cNvPr id="125" name="Google Shape;125;p20"/>
          <p:cNvSpPr txBox="1"/>
          <p:nvPr/>
        </p:nvSpPr>
        <p:spPr>
          <a:xfrm>
            <a:off x="927300" y="637650"/>
            <a:ext cx="72894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Char char="★"/>
            </a:pPr>
            <a:r>
              <a:rPr lang="ru" sz="1700">
                <a:solidFill>
                  <a:srgbClr val="D9D9D9"/>
                </a:solidFill>
              </a:rPr>
              <a:t>По популярности среди всех пользователей</a:t>
            </a:r>
            <a:endParaRPr sz="1700">
              <a:solidFill>
                <a:srgbClr val="D9D9D9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700"/>
              <a:buChar char="○"/>
            </a:pPr>
            <a:r>
              <a:rPr lang="ru" sz="1700">
                <a:solidFill>
                  <a:srgbClr val="D9D9D9"/>
                </a:solidFill>
              </a:rPr>
              <a:t>Каждому проекту будут даваться оценки, которые переводятся в баллы. Итогом будет коэффициент с средним арифметическим этих баллов</a:t>
            </a:r>
            <a:endParaRPr sz="17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9D9D9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26202" l="0" r="0" t="11897"/>
          <a:stretch/>
        </p:blipFill>
        <p:spPr>
          <a:xfrm>
            <a:off x="1044925" y="2157001"/>
            <a:ext cx="7054150" cy="27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100875"/>
            <a:ext cx="85206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/>
              <a:t>Профили пользователей</a:t>
            </a:r>
            <a:endParaRPr sz="39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644" y="-50425"/>
            <a:ext cx="1025348" cy="102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927300" y="907675"/>
            <a:ext cx="728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CCCCCC"/>
                </a:solidFill>
              </a:rPr>
              <a:t>В профилях вы сможете найти информацию о пользователе, о его проектах и статистику</a:t>
            </a:r>
            <a:endParaRPr sz="1700">
              <a:solidFill>
                <a:srgbClr val="CCCCCC"/>
              </a:solidFill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27430" l="0" r="950" t="19818"/>
          <a:stretch/>
        </p:blipFill>
        <p:spPr>
          <a:xfrm>
            <a:off x="398012" y="1863550"/>
            <a:ext cx="8347975" cy="277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