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88" r:id="rId9"/>
    <p:sldId id="286" r:id="rId10"/>
    <p:sldId id="287" r:id="rId11"/>
    <p:sldId id="289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REVENUE AND EXPANSION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Tata Insights and Quants</a:t>
            </a:r>
          </a:p>
          <a:p>
            <a:pPr marL="0" indent="0">
              <a:buNone/>
            </a:pPr>
            <a:r>
              <a:rPr lang="en-US" dirty="0"/>
              <a:t>Data Analytics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53" y="1673592"/>
            <a:ext cx="7781544" cy="859055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44" y="2795450"/>
            <a:ext cx="6803136" cy="23889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55310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purpose of this analysis is to show metrics that can evaluate business performance. The analysis can help in giving insights in expansion and showing revenue information of the company.</a:t>
            </a:r>
          </a:p>
          <a:p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DATA PROCESSING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37118" y="1847461"/>
            <a:ext cx="9955764" cy="4342202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data is processed with Python by sorting and filtering the data to remove unwanted values that can interfere with the results of our analysis. 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removed values from the quantity column that shows negative values.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also removed unit prices that are below $0.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also noticed that there are product information that has question marks on it depicting the information as unknown for those products, so we removed that as well in our analysis.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Aside from these corrections, the data is accurate and relevant to answer the business tasks.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F34CB90-D568-9BD9-6682-0249FD789D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1" b="51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Here we can see the trend of revenue through the year 2011.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August is when the revenue is going a positive direction through November.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November is the month with the most revenue generated by the company. There is incomplete data about December to confirm seasonality of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6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B79C3-26C5-4198-8EC0-17CB119AF5A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Netherlands is the country that generated the most revenue out of 38 countries followed by Ireland and Germany.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noticed that even though Netherlands is top 1, Ireland still has the second most quantity sold by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products sold in Netherlands might be cheaper compared to the ones sold in Ireland.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75609-3DAE-32FF-F5AD-D892F966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16" y="1369803"/>
            <a:ext cx="7730544" cy="46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B79C3-26C5-4198-8EC0-17CB119AF5A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Here we see the top 10 customers by revenue. The top customer generated about $280,206.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There are customers that generated an average of $135,000 to $106,800 in revenue which is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customerID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14646 to 12678 respectively.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D732D-DE8D-67FB-5059-7565788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1444649"/>
            <a:ext cx="754851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9FB34A9-64FA-B2FB-54C7-A6AD01F8D9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75" r="7275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F1984-EFA3-DBAB-F627-B241BFAA19F6}"/>
              </a:ext>
            </a:extLst>
          </p:cNvPr>
          <p:cNvSpPr txBox="1"/>
          <p:nvPr/>
        </p:nvSpPr>
        <p:spPr>
          <a:xfrm>
            <a:off x="0" y="1397675"/>
            <a:ext cx="4110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Nether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lands is the country that has the highest revenue which makes it the best country for a business expansion.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surrounding areas around Ireland seems promising for the popularity of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Countries like Ireland, Germany and France has a significant customer base that can also be looked at for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59" y="1158241"/>
            <a:ext cx="6060441" cy="1168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9612B-A8FD-1B6A-3CF9-AB77962DD626}"/>
              </a:ext>
            </a:extLst>
          </p:cNvPr>
          <p:cNvSpPr txBox="1"/>
          <p:nvPr/>
        </p:nvSpPr>
        <p:spPr>
          <a:xfrm>
            <a:off x="2651760" y="2225040"/>
            <a:ext cx="890016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There is incomplete data in December but it shows a promising month since the –Ber months we can see a steady uptrend of revenue.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Netherlands and the surrounding areas has generated great revenue and the company has a significant customer base that we can tap into for expansion opportunities.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top customers has an average revenue starting with $135,000 then $106,000 then drastically falls from to $2,000 range.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Data such as profit can be used in future analysis to evaluate more of the business performance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37</TotalTime>
  <Words>470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Trade Gothic LT Pro</vt:lpstr>
      <vt:lpstr>Trebuchet MS</vt:lpstr>
      <vt:lpstr>Office Theme</vt:lpstr>
      <vt:lpstr>REVENUE AND EXPANSION INSIGHTS</vt:lpstr>
      <vt:lpstr>AGENDA </vt:lpstr>
      <vt:lpstr>INTRODUCTION</vt:lpstr>
      <vt:lpstr>DATA PROCESSING </vt:lpstr>
      <vt:lpstr>EXPLORATORY ANALYSIS</vt:lpstr>
      <vt:lpstr>EXPLORATORY ANALYSIS</vt:lpstr>
      <vt:lpstr>EXPLORATORY ANALYSIS</vt:lpstr>
      <vt:lpstr>EXPLORATORY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AND EXPANSION INSIGHTS</dc:title>
  <dc:creator>Sankesh Yadav</dc:creator>
  <cp:lastModifiedBy>Justice Inkoom</cp:lastModifiedBy>
  <cp:revision>5</cp:revision>
  <dcterms:created xsi:type="dcterms:W3CDTF">2023-06-24T20:55:21Z</dcterms:created>
  <dcterms:modified xsi:type="dcterms:W3CDTF">2024-03-21T20:54:34Z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