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INSIGHTS ON THE FEEDBACK OF CUSTOMERS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5BA49487-3FDB-4FB7-9D50-2B4F9454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300663" cy="1645920"/>
          </a:xfrm>
        </p:spPr>
        <p:txBody>
          <a:bodyPr>
            <a:normAutofit/>
          </a:bodyPr>
          <a:lstStyle/>
          <a:p>
            <a:r>
              <a:rPr lang="en-GB" sz="2800"/>
              <a:t>FINDINGS ON CUSTOMER FEEDBACK</a:t>
            </a:r>
          </a:p>
        </p:txBody>
      </p:sp>
      <p:pic>
        <p:nvPicPr>
          <p:cNvPr id="7" name="Picture 6" descr="A close up of words">
            <a:extLst>
              <a:ext uri="{FF2B5EF4-FFF2-40B4-BE49-F238E27FC236}">
                <a16:creationId xmlns:a16="http://schemas.microsoft.com/office/drawing/2014/main" id="{84E8CE32-F832-6380-783C-02283AB0F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71" y="365760"/>
            <a:ext cx="3548936" cy="3639935"/>
          </a:xfrm>
          <a:prstGeom prst="rect">
            <a:avLst/>
          </a:prstGeom>
        </p:spPr>
      </p:pic>
      <p:pic>
        <p:nvPicPr>
          <p:cNvPr id="5" name="Picture 4" descr="A green circle with red line and white text&#10;&#10;Description automatically generated">
            <a:extLst>
              <a:ext uri="{FF2B5EF4-FFF2-40B4-BE49-F238E27FC236}">
                <a16:creationId xmlns:a16="http://schemas.microsoft.com/office/drawing/2014/main" id="{6E447F09-434F-76CE-33DA-738A177C80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6" r="2" b="2"/>
          <a:stretch/>
        </p:blipFill>
        <p:spPr>
          <a:xfrm>
            <a:off x="4345915" y="489961"/>
            <a:ext cx="3584448" cy="3390907"/>
          </a:xfrm>
          <a:prstGeom prst="rect">
            <a:avLst/>
          </a:prstGeom>
        </p:spPr>
      </p:pic>
      <p:pic>
        <p:nvPicPr>
          <p:cNvPr id="4" name="Picture 3" descr="A graph of blue bars">
            <a:extLst>
              <a:ext uri="{FF2B5EF4-FFF2-40B4-BE49-F238E27FC236}">
                <a16:creationId xmlns:a16="http://schemas.microsoft.com/office/drawing/2014/main" id="{87DA158C-9154-5EB7-4F2F-41C950436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15" y="989106"/>
            <a:ext cx="3584448" cy="2392618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2098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824" y="4440602"/>
            <a:ext cx="6860184" cy="1645920"/>
          </a:xfrm>
        </p:spPr>
        <p:txBody>
          <a:bodyPr anchor="ctr">
            <a:normAutofit/>
          </a:bodyPr>
          <a:lstStyle/>
          <a:p>
            <a:r>
              <a:rPr lang="en-GB" sz="1800"/>
              <a:t>It was observed that 64.7% of the feedbacks were positive, 1.1% were neutral and 34.2% were negative.</a:t>
            </a:r>
          </a:p>
          <a:p>
            <a:endParaRPr lang="en-GB" sz="1800"/>
          </a:p>
          <a:p>
            <a:r>
              <a:rPr lang="en-GB" sz="1800" dirty="0"/>
              <a:t>Customers want business class seating to be looked at together with customer service and flight experience.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REPORT</vt:lpstr>
      <vt:lpstr>FINDINGS ON CUSTOMER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Justice Inkoom</cp:lastModifiedBy>
  <cp:revision>5</cp:revision>
  <dcterms:created xsi:type="dcterms:W3CDTF">2022-12-06T11:13:27Z</dcterms:created>
  <dcterms:modified xsi:type="dcterms:W3CDTF">2023-09-21T18:52:12Z</dcterms:modified>
</cp:coreProperties>
</file>