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F239F5-21B4-9782-80E5-79F57E591A17}"/>
              </a:ext>
            </a:extLst>
          </p:cNvPr>
          <p:cNvSpPr/>
          <p:nvPr/>
        </p:nvSpPr>
        <p:spPr>
          <a:xfrm>
            <a:off x="332512" y="277525"/>
            <a:ext cx="11429999" cy="5617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Key Metrics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3DAB7-8AD1-83C5-DD99-51BAA7F27715}"/>
              </a:ext>
            </a:extLst>
          </p:cNvPr>
          <p:cNvSpPr/>
          <p:nvPr/>
        </p:nvSpPr>
        <p:spPr>
          <a:xfrm>
            <a:off x="332512" y="970626"/>
            <a:ext cx="2521524" cy="78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 by Mobile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11.24%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1BFBBE-659D-4653-8358-06129E28B260}"/>
              </a:ext>
            </a:extLst>
          </p:cNvPr>
          <p:cNvSpPr/>
          <p:nvPr/>
        </p:nvSpPr>
        <p:spPr>
          <a:xfrm>
            <a:off x="3460108" y="963699"/>
            <a:ext cx="2521524" cy="78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 by Internet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88.76%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1053FF-1011-1BCF-9352-CD8FC3A02E17}"/>
              </a:ext>
            </a:extLst>
          </p:cNvPr>
          <p:cNvSpPr/>
          <p:nvPr/>
        </p:nvSpPr>
        <p:spPr>
          <a:xfrm>
            <a:off x="332513" y="1890830"/>
            <a:ext cx="5649120" cy="1344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Bookings</a:t>
            </a:r>
          </a:p>
          <a:p>
            <a:pPr algn="ctr"/>
            <a:r>
              <a:rPr lang="en-C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50,000</a:t>
            </a:r>
          </a:p>
        </p:txBody>
      </p:sp>
      <p:pic>
        <p:nvPicPr>
          <p:cNvPr id="19" name="Picture 18" descr="A graph with blue bars">
            <a:extLst>
              <a:ext uri="{FF2B5EF4-FFF2-40B4-BE49-F238E27FC236}">
                <a16:creationId xmlns:a16="http://schemas.microsoft.com/office/drawing/2014/main" id="{C4FD801E-2ADA-5F04-4046-B7BBCF7B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04" y="1046638"/>
            <a:ext cx="5174807" cy="53264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8AD95F-2DBD-C887-6830-3B932E7023F6}"/>
              </a:ext>
            </a:extLst>
          </p:cNvPr>
          <p:cNvSpPr txBox="1"/>
          <p:nvPr/>
        </p:nvSpPr>
        <p:spPr>
          <a:xfrm>
            <a:off x="332512" y="3629891"/>
            <a:ext cx="5649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It was observed that </a:t>
            </a:r>
            <a:r>
              <a:rPr lang="en-US" dirty="0" err="1">
                <a:latin typeface="Garamond" panose="02020404030301010803" pitchFamily="18" charset="0"/>
              </a:rPr>
              <a:t>purchase_lead</a:t>
            </a:r>
            <a:r>
              <a:rPr lang="en-US" dirty="0">
                <a:latin typeface="Garamond" panose="02020404030301010803" pitchFamily="18" charset="0"/>
              </a:rPr>
              <a:t> was the most prevailing feature that contributes to a customer completing a booking application and this was followed by flight hour. Preferred seats and extra baggage did not really matter much to customer’s decision to complete a booking application. This result comes with a mean accuracy of 61.2%.</a:t>
            </a:r>
          </a:p>
          <a:p>
            <a:pPr algn="just"/>
            <a:endParaRPr lang="en-US" dirty="0">
              <a:latin typeface="Garamond" panose="02020404030301010803" pitchFamily="18" charset="0"/>
            </a:endParaRPr>
          </a:p>
          <a:p>
            <a:pPr algn="just"/>
            <a:endParaRPr lang="en-US" dirty="0">
              <a:latin typeface="Garamond" panose="02020404030301010803" pitchFamily="18" charset="0"/>
            </a:endParaRP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NB: We balanced the dataset before obtaining this result.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Times New Roman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Justice Inkoom</cp:lastModifiedBy>
  <cp:revision>2</cp:revision>
  <dcterms:created xsi:type="dcterms:W3CDTF">2022-12-06T11:13:27Z</dcterms:created>
  <dcterms:modified xsi:type="dcterms:W3CDTF">2023-09-21T20:17:00Z</dcterms:modified>
</cp:coreProperties>
</file>