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1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3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34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7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93DD5-0CF5-5220-2EC1-5919B9E83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50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9C619-C0B5-903A-2CD5-752EC7C42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1000366"/>
            <a:ext cx="4580642" cy="12396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b="1" cap="none" dirty="0"/>
              <a:t>PRINCESS BRIDES</a:t>
            </a:r>
            <a:br>
              <a:rPr lang="en-US" sz="1800" b="1" cap="none" dirty="0"/>
            </a:br>
            <a:br>
              <a:rPr lang="en-US" sz="1800" b="1" cap="none" dirty="0"/>
            </a:br>
            <a:r>
              <a:rPr lang="en-US" sz="1800" b="1" cap="none" dirty="0"/>
              <a:t>[PURE INTEGER PROGRAMMING]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19559-EEE1-D3D5-39E2-941A4C09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83" y="2884395"/>
            <a:ext cx="3950677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</a:pPr>
            <a:endParaRPr lang="en-US"/>
          </a:p>
          <a:p>
            <a:pPr indent="-228600">
              <a:lnSpc>
                <a:spcPct val="110000"/>
              </a:lnSpc>
            </a:pPr>
            <a:endParaRPr lang="en-US"/>
          </a:p>
          <a:p>
            <a:pPr indent="-228600">
              <a:lnSpc>
                <a:spcPct val="110000"/>
              </a:lnSpc>
            </a:pPr>
            <a:r>
              <a:rPr lang="en-US" dirty="0"/>
              <a:t>_______________________________</a:t>
            </a:r>
            <a:endParaRPr lang="en-US"/>
          </a:p>
          <a:p>
            <a:pPr indent="-228600">
              <a:lnSpc>
                <a:spcPct val="110000"/>
              </a:lnSpc>
            </a:pPr>
            <a:r>
              <a:rPr lang="en-US" dirty="0"/>
              <a:t>Justice Inkoom</a:t>
            </a:r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96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7DF1-098D-B093-908E-4D22A501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2A68-F1FE-6FEE-1451-79B4ED5E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Liz Bailey is the owner of Princess Brides, a wedding dress retailer. She uses radio to market and two types of ads are available – those during prime time and those at other times.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Each prime time ad costs $390 and reaches 8,200 people on average. Off-peak ads cost $240 and reach 5,100 people on average. Bailey has a budget of $1800 per week for advertising.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She wants at least 2 prime time ads and no more than 6 off-peak ads.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Find the best mix of ads to purchase so the most people are reached.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1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5F97E-ABDA-3AED-B4F4-F9B6B3611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E104-A0FF-F541-1EFD-C13B6F27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PROGRAMMING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9CF8B8-35B1-4FDC-2C08-CBB6AA6AE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679047"/>
              </p:ext>
            </p:extLst>
          </p:nvPr>
        </p:nvGraphicFramePr>
        <p:xfrm>
          <a:off x="1154171" y="3560611"/>
          <a:ext cx="8460884" cy="1645588"/>
        </p:xfrm>
        <a:graphic>
          <a:graphicData uri="http://schemas.openxmlformats.org/drawingml/2006/table">
            <a:tbl>
              <a:tblPr/>
              <a:tblGrid>
                <a:gridCol w="1936829">
                  <a:extLst>
                    <a:ext uri="{9D8B030D-6E8A-4147-A177-3AD203B41FA5}">
                      <a16:colId xmlns:a16="http://schemas.microsoft.com/office/drawing/2014/main" val="1852153591"/>
                    </a:ext>
                  </a:extLst>
                </a:gridCol>
                <a:gridCol w="1304811">
                  <a:extLst>
                    <a:ext uri="{9D8B030D-6E8A-4147-A177-3AD203B41FA5}">
                      <a16:colId xmlns:a16="http://schemas.microsoft.com/office/drawing/2014/main" val="110569590"/>
                    </a:ext>
                  </a:extLst>
                </a:gridCol>
                <a:gridCol w="1304811">
                  <a:extLst>
                    <a:ext uri="{9D8B030D-6E8A-4147-A177-3AD203B41FA5}">
                      <a16:colId xmlns:a16="http://schemas.microsoft.com/office/drawing/2014/main" val="612751312"/>
                    </a:ext>
                  </a:extLst>
                </a:gridCol>
                <a:gridCol w="1304811">
                  <a:extLst>
                    <a:ext uri="{9D8B030D-6E8A-4147-A177-3AD203B41FA5}">
                      <a16:colId xmlns:a16="http://schemas.microsoft.com/office/drawing/2014/main" val="1407782010"/>
                    </a:ext>
                  </a:extLst>
                </a:gridCol>
                <a:gridCol w="1304811">
                  <a:extLst>
                    <a:ext uri="{9D8B030D-6E8A-4147-A177-3AD203B41FA5}">
                      <a16:colId xmlns:a16="http://schemas.microsoft.com/office/drawing/2014/main" val="3526499070"/>
                    </a:ext>
                  </a:extLst>
                </a:gridCol>
                <a:gridCol w="1304811">
                  <a:extLst>
                    <a:ext uri="{9D8B030D-6E8A-4147-A177-3AD203B41FA5}">
                      <a16:colId xmlns:a16="http://schemas.microsoft.com/office/drawing/2014/main" val="2527121701"/>
                    </a:ext>
                  </a:extLst>
                </a:gridCol>
              </a:tblGrid>
              <a:tr h="41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constraints: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RHS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56705"/>
                  </a:ext>
                </a:extLst>
              </a:tr>
              <a:tr h="41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budget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680328"/>
                  </a:ext>
                </a:extLst>
              </a:tr>
              <a:tr h="41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41039"/>
                  </a:ext>
                </a:extLst>
              </a:tr>
              <a:tr h="41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off-peak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9782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2B76BD-0C5B-95DB-2023-27AF2A4CF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90816"/>
              </p:ext>
            </p:extLst>
          </p:nvPr>
        </p:nvGraphicFramePr>
        <p:xfrm>
          <a:off x="1142416" y="2119745"/>
          <a:ext cx="3775948" cy="1010223"/>
        </p:xfrm>
        <a:graphic>
          <a:graphicData uri="http://schemas.openxmlformats.org/drawingml/2006/table">
            <a:tbl>
              <a:tblPr/>
              <a:tblGrid>
                <a:gridCol w="1608586">
                  <a:extLst>
                    <a:ext uri="{9D8B030D-6E8A-4147-A177-3AD203B41FA5}">
                      <a16:colId xmlns:a16="http://schemas.microsoft.com/office/drawing/2014/main" val="687533170"/>
                    </a:ext>
                  </a:extLst>
                </a:gridCol>
                <a:gridCol w="1083681">
                  <a:extLst>
                    <a:ext uri="{9D8B030D-6E8A-4147-A177-3AD203B41FA5}">
                      <a16:colId xmlns:a16="http://schemas.microsoft.com/office/drawing/2014/main" val="6428471"/>
                    </a:ext>
                  </a:extLst>
                </a:gridCol>
                <a:gridCol w="1083681">
                  <a:extLst>
                    <a:ext uri="{9D8B030D-6E8A-4147-A177-3AD203B41FA5}">
                      <a16:colId xmlns:a16="http://schemas.microsoft.com/office/drawing/2014/main" val="1787539946"/>
                    </a:ext>
                  </a:extLst>
                </a:gridCol>
              </a:tblGrid>
              <a:tr h="33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off-peak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99909"/>
                  </a:ext>
                </a:extLst>
              </a:tr>
              <a:tr h="33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2011"/>
                  </a:ext>
                </a:extLst>
              </a:tr>
              <a:tr h="33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023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CE7DF9-3519-A819-95C4-67A44CEE9F57}"/>
              </a:ext>
            </a:extLst>
          </p:cNvPr>
          <p:cNvSpPr txBox="1"/>
          <p:nvPr/>
        </p:nvSpPr>
        <p:spPr>
          <a:xfrm>
            <a:off x="1177631" y="55026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most </a:t>
            </a:r>
            <a:r>
              <a:rPr lang="en-US" sz="2000" b="1" dirty="0">
                <a:solidFill>
                  <a:srgbClr val="000000"/>
                </a:solidFill>
              </a:rPr>
              <a:t>people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reached:</a:t>
            </a:r>
            <a:r>
              <a:rPr lang="en-US" sz="2000" b="1" dirty="0"/>
              <a:t> </a:t>
            </a:r>
            <a:r>
              <a:rPr lang="en-US" sz="2000" b="1" i="0" u="sng" strike="noStrike" dirty="0">
                <a:solidFill>
                  <a:srgbClr val="000000"/>
                </a:solidFill>
                <a:effectLst/>
              </a:rPr>
              <a:t>37900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06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7734C-2015-4087-81BF-525D360C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F788-5CB5-62FD-6B8A-A144039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C5BA-1E5E-6F2D-B056-836EE95A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Liz</a:t>
            </a:r>
            <a:r>
              <a:rPr lang="en-US" sz="2400" b="0" baseline="0" dirty="0"/>
              <a:t> should use 4 prime time and 1 off-peak to reach a maximum of 37900 people on </a:t>
            </a:r>
            <a:r>
              <a:rPr lang="en-US" sz="2400" b="0" baseline="0"/>
              <a:t>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a pure integer programming problem so the variables should always be integers. The solver Ad-In in Excel has the option for that. </a:t>
            </a:r>
          </a:p>
        </p:txBody>
      </p:sp>
    </p:spTree>
    <p:extLst>
      <p:ext uri="{BB962C8B-B14F-4D97-AF65-F5344CB8AC3E}">
        <p14:creationId xmlns:p14="http://schemas.microsoft.com/office/powerpoint/2010/main" val="334654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0E7173-68A8-A725-FFAC-92BABAD3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1BE01-A146-CCBF-BF0A-41A366D9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4A5EC03-3EC4-BFFB-E04A-274986429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7432" y="723900"/>
            <a:ext cx="5429236" cy="542923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227317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PRINCESS BRIDES  [PURE INTEGER PROGRAMMING]</vt:lpstr>
      <vt:lpstr>SCENARIO</vt:lpstr>
      <vt:lpstr>LINEAR PROGRAMMING MODEL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PRINCESS BRIDES  [PURE INTEGER PROGRAMMING]</dc:title>
  <dc:creator>Justice Inkoom</dc:creator>
  <cp:lastModifiedBy>Justice Inkoom</cp:lastModifiedBy>
  <cp:revision>2</cp:revision>
  <dcterms:created xsi:type="dcterms:W3CDTF">2024-02-29T06:25:07Z</dcterms:created>
  <dcterms:modified xsi:type="dcterms:W3CDTF">2024-02-29T07:49:36Z</dcterms:modified>
</cp:coreProperties>
</file>