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C53D5-C6E2-4936-9C1E-A823F4A17CB0}" type="doc">
      <dgm:prSet loTypeId="urn:microsoft.com/office/officeart/2005/8/layout/default#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uk-UA"/>
        </a:p>
      </dgm:t>
    </dgm:pt>
    <dgm:pt modelId="{BC30F34A-F63E-499F-BAA7-91AAD98B0270}">
      <dgm:prSet phldrT="[Текст]"/>
      <dgm:spPr/>
      <dgm:t>
        <a:bodyPr/>
        <a:lstStyle/>
        <a:p>
          <a:r>
            <a:rPr lang="uk-UA" dirty="0" smtClean="0"/>
            <a:t>Порядок встановлення введення в дію податків</a:t>
          </a:r>
          <a:endParaRPr lang="uk-UA" dirty="0"/>
        </a:p>
      </dgm:t>
    </dgm:pt>
    <dgm:pt modelId="{DE8D742D-FFA5-4EBE-9464-B948608EED2C}" type="parTrans" cxnId="{410C4FA7-5110-488B-9E9D-D6500129130F}">
      <dgm:prSet/>
      <dgm:spPr/>
      <dgm:t>
        <a:bodyPr/>
        <a:lstStyle/>
        <a:p>
          <a:endParaRPr lang="uk-UA"/>
        </a:p>
      </dgm:t>
    </dgm:pt>
    <dgm:pt modelId="{8442C3C2-AFCB-4446-873A-D471A741CBE5}" type="sibTrans" cxnId="{410C4FA7-5110-488B-9E9D-D6500129130F}">
      <dgm:prSet/>
      <dgm:spPr/>
      <dgm:t>
        <a:bodyPr/>
        <a:lstStyle/>
        <a:p>
          <a:endParaRPr lang="uk-UA"/>
        </a:p>
      </dgm:t>
    </dgm:pt>
    <dgm:pt modelId="{E177F11E-2A33-4A60-BBF1-3B8CF273F749}">
      <dgm:prSet phldrT="[Текст]"/>
      <dgm:spPr/>
      <dgm:t>
        <a:bodyPr/>
        <a:lstStyle/>
        <a:p>
          <a:r>
            <a:rPr lang="uk-UA" dirty="0" smtClean="0"/>
            <a:t>Види податків</a:t>
          </a:r>
          <a:endParaRPr lang="uk-UA" dirty="0"/>
        </a:p>
      </dgm:t>
    </dgm:pt>
    <dgm:pt modelId="{F513303F-B120-4D59-B6DE-0A1F2C2B1BE7}" type="parTrans" cxnId="{63E37362-BC0C-4C9D-9584-036DF26B57F4}">
      <dgm:prSet/>
      <dgm:spPr/>
      <dgm:t>
        <a:bodyPr/>
        <a:lstStyle/>
        <a:p>
          <a:endParaRPr lang="uk-UA"/>
        </a:p>
      </dgm:t>
    </dgm:pt>
    <dgm:pt modelId="{BB3DA3FF-4403-4FC4-A4A3-07D5F251BF74}" type="sibTrans" cxnId="{63E37362-BC0C-4C9D-9584-036DF26B57F4}">
      <dgm:prSet/>
      <dgm:spPr/>
      <dgm:t>
        <a:bodyPr/>
        <a:lstStyle/>
        <a:p>
          <a:endParaRPr lang="uk-UA"/>
        </a:p>
      </dgm:t>
    </dgm:pt>
    <dgm:pt modelId="{87158D6C-CE72-465D-BEC9-E90E2FE435ED}">
      <dgm:prSet phldrT="[Текст]"/>
      <dgm:spPr/>
      <dgm:t>
        <a:bodyPr/>
        <a:lstStyle/>
        <a:p>
          <a:r>
            <a:rPr lang="uk-UA" dirty="0" smtClean="0"/>
            <a:t>Права та обов’язки платників податків</a:t>
          </a:r>
          <a:endParaRPr lang="uk-UA" dirty="0"/>
        </a:p>
      </dgm:t>
    </dgm:pt>
    <dgm:pt modelId="{4DC46C89-C4C9-422E-8018-D1135150EE56}" type="parTrans" cxnId="{292B88B4-6324-4BAC-9F3C-80576026736E}">
      <dgm:prSet/>
      <dgm:spPr/>
      <dgm:t>
        <a:bodyPr/>
        <a:lstStyle/>
        <a:p>
          <a:endParaRPr lang="uk-UA"/>
        </a:p>
      </dgm:t>
    </dgm:pt>
    <dgm:pt modelId="{FF1FFFDA-FB5F-43A6-AAA7-B6D6524373B8}" type="sibTrans" cxnId="{292B88B4-6324-4BAC-9F3C-80576026736E}">
      <dgm:prSet/>
      <dgm:spPr/>
      <dgm:t>
        <a:bodyPr/>
        <a:lstStyle/>
        <a:p>
          <a:endParaRPr lang="uk-UA"/>
        </a:p>
      </dgm:t>
    </dgm:pt>
    <dgm:pt modelId="{D198EE3B-8E74-4744-9D4A-EFF716CAB97B}">
      <dgm:prSet phldrT="[Текст]"/>
      <dgm:spPr/>
      <dgm:t>
        <a:bodyPr/>
        <a:lstStyle/>
        <a:p>
          <a:r>
            <a:rPr lang="uk-UA" dirty="0" smtClean="0"/>
            <a:t>Порядок розподілу податків між бюджетами різних рівнів</a:t>
          </a:r>
          <a:endParaRPr lang="uk-UA" dirty="0"/>
        </a:p>
      </dgm:t>
    </dgm:pt>
    <dgm:pt modelId="{7084B50A-AEC9-48F2-9961-15D2DDD39E87}" type="parTrans" cxnId="{3561B47B-4D92-41D1-8B3B-3220DA62ECE6}">
      <dgm:prSet/>
      <dgm:spPr/>
      <dgm:t>
        <a:bodyPr/>
        <a:lstStyle/>
        <a:p>
          <a:endParaRPr lang="uk-UA"/>
        </a:p>
      </dgm:t>
    </dgm:pt>
    <dgm:pt modelId="{0CB72849-CA43-47D1-8281-EFE40E66FC1B}" type="sibTrans" cxnId="{3561B47B-4D92-41D1-8B3B-3220DA62ECE6}">
      <dgm:prSet/>
      <dgm:spPr/>
      <dgm:t>
        <a:bodyPr/>
        <a:lstStyle/>
        <a:p>
          <a:endParaRPr lang="uk-UA"/>
        </a:p>
      </dgm:t>
    </dgm:pt>
    <dgm:pt modelId="{60EACEF2-E808-4411-BA10-F0137974318C}">
      <dgm:prSet phldrT="[Текст]"/>
      <dgm:spPr/>
      <dgm:t>
        <a:bodyPr/>
        <a:lstStyle/>
        <a:p>
          <a:r>
            <a:rPr lang="uk-UA" dirty="0" smtClean="0"/>
            <a:t>Відповідальність учасників податкових правовідносин</a:t>
          </a:r>
          <a:endParaRPr lang="uk-UA" dirty="0"/>
        </a:p>
      </dgm:t>
    </dgm:pt>
    <dgm:pt modelId="{FE6D86C4-B9B7-4FD9-A98F-09F993E995BF}" type="parTrans" cxnId="{1A158C01-51F0-4696-88C2-8D8808FB5088}">
      <dgm:prSet/>
      <dgm:spPr/>
      <dgm:t>
        <a:bodyPr/>
        <a:lstStyle/>
        <a:p>
          <a:endParaRPr lang="uk-UA"/>
        </a:p>
      </dgm:t>
    </dgm:pt>
    <dgm:pt modelId="{5202DC01-2099-4987-A4C7-FAE09B77AFAA}" type="sibTrans" cxnId="{1A158C01-51F0-4696-88C2-8D8808FB5088}">
      <dgm:prSet/>
      <dgm:spPr/>
      <dgm:t>
        <a:bodyPr/>
        <a:lstStyle/>
        <a:p>
          <a:endParaRPr lang="uk-UA"/>
        </a:p>
      </dgm:t>
    </dgm:pt>
    <dgm:pt modelId="{F0D6B2EB-78B6-4EA5-A63D-DCBB2A9BFF4F}" type="pres">
      <dgm:prSet presAssocID="{EAEC53D5-C6E2-4936-9C1E-A823F4A17CB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0648736-99D3-4333-A7BF-B35A88893B6D}" type="pres">
      <dgm:prSet presAssocID="{BC30F34A-F63E-499F-BAA7-91AAD98B027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37DF048-9214-4A13-90A1-DE594D409EFB}" type="pres">
      <dgm:prSet presAssocID="{8442C3C2-AFCB-4446-873A-D471A741CBE5}" presName="sibTrans" presStyleCnt="0"/>
      <dgm:spPr/>
    </dgm:pt>
    <dgm:pt modelId="{FA4F3DE9-65D8-4F04-B62E-BAF0D02F0606}" type="pres">
      <dgm:prSet presAssocID="{E177F11E-2A33-4A60-BBF1-3B8CF273F7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91CBAA-A8E4-4B4D-AC1D-AF44DDBFEE30}" type="pres">
      <dgm:prSet presAssocID="{BB3DA3FF-4403-4FC4-A4A3-07D5F251BF74}" presName="sibTrans" presStyleCnt="0"/>
      <dgm:spPr/>
    </dgm:pt>
    <dgm:pt modelId="{1B9CE250-A84C-4B24-B3A6-2ED49EA283E9}" type="pres">
      <dgm:prSet presAssocID="{87158D6C-CE72-465D-BEC9-E90E2FE435E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FA4C120-6E1D-40D4-8EFC-499431172DF4}" type="pres">
      <dgm:prSet presAssocID="{FF1FFFDA-FB5F-43A6-AAA7-B6D6524373B8}" presName="sibTrans" presStyleCnt="0"/>
      <dgm:spPr/>
    </dgm:pt>
    <dgm:pt modelId="{6D058E3F-EE49-4349-B364-21C6850AAB80}" type="pres">
      <dgm:prSet presAssocID="{D198EE3B-8E74-4744-9D4A-EFF716CAB97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597CEE0-A0D6-4C01-B23C-AEDEAFEFCA64}" type="pres">
      <dgm:prSet presAssocID="{0CB72849-CA43-47D1-8281-EFE40E66FC1B}" presName="sibTrans" presStyleCnt="0"/>
      <dgm:spPr/>
    </dgm:pt>
    <dgm:pt modelId="{F1BA5F5A-DD16-4EF4-838B-A85D8D29F453}" type="pres">
      <dgm:prSet presAssocID="{60EACEF2-E808-4411-BA10-F0137974318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561B47B-4D92-41D1-8B3B-3220DA62ECE6}" srcId="{EAEC53D5-C6E2-4936-9C1E-A823F4A17CB0}" destId="{D198EE3B-8E74-4744-9D4A-EFF716CAB97B}" srcOrd="3" destOrd="0" parTransId="{7084B50A-AEC9-48F2-9961-15D2DDD39E87}" sibTransId="{0CB72849-CA43-47D1-8281-EFE40E66FC1B}"/>
    <dgm:cxn modelId="{2DA14322-D83C-427F-8425-AAD868D1FF0E}" type="presOf" srcId="{EAEC53D5-C6E2-4936-9C1E-A823F4A17CB0}" destId="{F0D6B2EB-78B6-4EA5-A63D-DCBB2A9BFF4F}" srcOrd="0" destOrd="0" presId="urn:microsoft.com/office/officeart/2005/8/layout/default#1"/>
    <dgm:cxn modelId="{64FE8121-65FD-4B36-AF2B-51FB6ABB16A9}" type="presOf" srcId="{60EACEF2-E808-4411-BA10-F0137974318C}" destId="{F1BA5F5A-DD16-4EF4-838B-A85D8D29F453}" srcOrd="0" destOrd="0" presId="urn:microsoft.com/office/officeart/2005/8/layout/default#1"/>
    <dgm:cxn modelId="{1A158C01-51F0-4696-88C2-8D8808FB5088}" srcId="{EAEC53D5-C6E2-4936-9C1E-A823F4A17CB0}" destId="{60EACEF2-E808-4411-BA10-F0137974318C}" srcOrd="4" destOrd="0" parTransId="{FE6D86C4-B9B7-4FD9-A98F-09F993E995BF}" sibTransId="{5202DC01-2099-4987-A4C7-FAE09B77AFAA}"/>
    <dgm:cxn modelId="{40BF225C-1189-4500-8022-51EA6471AE4A}" type="presOf" srcId="{D198EE3B-8E74-4744-9D4A-EFF716CAB97B}" destId="{6D058E3F-EE49-4349-B364-21C6850AAB80}" srcOrd="0" destOrd="0" presId="urn:microsoft.com/office/officeart/2005/8/layout/default#1"/>
    <dgm:cxn modelId="{63E37362-BC0C-4C9D-9584-036DF26B57F4}" srcId="{EAEC53D5-C6E2-4936-9C1E-A823F4A17CB0}" destId="{E177F11E-2A33-4A60-BBF1-3B8CF273F749}" srcOrd="1" destOrd="0" parTransId="{F513303F-B120-4D59-B6DE-0A1F2C2B1BE7}" sibTransId="{BB3DA3FF-4403-4FC4-A4A3-07D5F251BF74}"/>
    <dgm:cxn modelId="{1C9AA4B6-4007-40C5-8616-7147A1A564CD}" type="presOf" srcId="{87158D6C-CE72-465D-BEC9-E90E2FE435ED}" destId="{1B9CE250-A84C-4B24-B3A6-2ED49EA283E9}" srcOrd="0" destOrd="0" presId="urn:microsoft.com/office/officeart/2005/8/layout/default#1"/>
    <dgm:cxn modelId="{292B88B4-6324-4BAC-9F3C-80576026736E}" srcId="{EAEC53D5-C6E2-4936-9C1E-A823F4A17CB0}" destId="{87158D6C-CE72-465D-BEC9-E90E2FE435ED}" srcOrd="2" destOrd="0" parTransId="{4DC46C89-C4C9-422E-8018-D1135150EE56}" sibTransId="{FF1FFFDA-FB5F-43A6-AAA7-B6D6524373B8}"/>
    <dgm:cxn modelId="{410C4FA7-5110-488B-9E9D-D6500129130F}" srcId="{EAEC53D5-C6E2-4936-9C1E-A823F4A17CB0}" destId="{BC30F34A-F63E-499F-BAA7-91AAD98B0270}" srcOrd="0" destOrd="0" parTransId="{DE8D742D-FFA5-4EBE-9464-B948608EED2C}" sibTransId="{8442C3C2-AFCB-4446-873A-D471A741CBE5}"/>
    <dgm:cxn modelId="{1858558B-924C-4EFA-906A-082D78E0318D}" type="presOf" srcId="{E177F11E-2A33-4A60-BBF1-3B8CF273F749}" destId="{FA4F3DE9-65D8-4F04-B62E-BAF0D02F0606}" srcOrd="0" destOrd="0" presId="urn:microsoft.com/office/officeart/2005/8/layout/default#1"/>
    <dgm:cxn modelId="{9860C8F7-59F2-4244-B8CF-919BAC16F48E}" type="presOf" srcId="{BC30F34A-F63E-499F-BAA7-91AAD98B0270}" destId="{70648736-99D3-4333-A7BF-B35A88893B6D}" srcOrd="0" destOrd="0" presId="urn:microsoft.com/office/officeart/2005/8/layout/default#1"/>
    <dgm:cxn modelId="{FF4CD614-B3DE-4ADE-AB8E-96163138333A}" type="presParOf" srcId="{F0D6B2EB-78B6-4EA5-A63D-DCBB2A9BFF4F}" destId="{70648736-99D3-4333-A7BF-B35A88893B6D}" srcOrd="0" destOrd="0" presId="urn:microsoft.com/office/officeart/2005/8/layout/default#1"/>
    <dgm:cxn modelId="{A9578DB4-409C-4701-814B-75B11B614D2A}" type="presParOf" srcId="{F0D6B2EB-78B6-4EA5-A63D-DCBB2A9BFF4F}" destId="{937DF048-9214-4A13-90A1-DE594D409EFB}" srcOrd="1" destOrd="0" presId="urn:microsoft.com/office/officeart/2005/8/layout/default#1"/>
    <dgm:cxn modelId="{3B9CEE2A-9E5B-48F1-80E0-6C70BB53810A}" type="presParOf" srcId="{F0D6B2EB-78B6-4EA5-A63D-DCBB2A9BFF4F}" destId="{FA4F3DE9-65D8-4F04-B62E-BAF0D02F0606}" srcOrd="2" destOrd="0" presId="urn:microsoft.com/office/officeart/2005/8/layout/default#1"/>
    <dgm:cxn modelId="{0687902B-61C2-4571-B295-4620EC494B96}" type="presParOf" srcId="{F0D6B2EB-78B6-4EA5-A63D-DCBB2A9BFF4F}" destId="{9391CBAA-A8E4-4B4D-AC1D-AF44DDBFEE30}" srcOrd="3" destOrd="0" presId="urn:microsoft.com/office/officeart/2005/8/layout/default#1"/>
    <dgm:cxn modelId="{AB9A690D-EEC2-4DF2-B0E0-ED6CD9D8D14C}" type="presParOf" srcId="{F0D6B2EB-78B6-4EA5-A63D-DCBB2A9BFF4F}" destId="{1B9CE250-A84C-4B24-B3A6-2ED49EA283E9}" srcOrd="4" destOrd="0" presId="urn:microsoft.com/office/officeart/2005/8/layout/default#1"/>
    <dgm:cxn modelId="{254908CD-F88C-483E-9989-F4B498A25346}" type="presParOf" srcId="{F0D6B2EB-78B6-4EA5-A63D-DCBB2A9BFF4F}" destId="{AFA4C120-6E1D-40D4-8EFC-499431172DF4}" srcOrd="5" destOrd="0" presId="urn:microsoft.com/office/officeart/2005/8/layout/default#1"/>
    <dgm:cxn modelId="{469D1EE8-026D-4B5C-97AD-2FA5AB3226F0}" type="presParOf" srcId="{F0D6B2EB-78B6-4EA5-A63D-DCBB2A9BFF4F}" destId="{6D058E3F-EE49-4349-B364-21C6850AAB80}" srcOrd="6" destOrd="0" presId="urn:microsoft.com/office/officeart/2005/8/layout/default#1"/>
    <dgm:cxn modelId="{FB77B908-11B9-4410-87AB-2C81D682A48E}" type="presParOf" srcId="{F0D6B2EB-78B6-4EA5-A63D-DCBB2A9BFF4F}" destId="{5597CEE0-A0D6-4C01-B23C-AEDEAFEFCA64}" srcOrd="7" destOrd="0" presId="urn:microsoft.com/office/officeart/2005/8/layout/default#1"/>
    <dgm:cxn modelId="{981673E4-63D9-49B6-A043-86012E106FAA}" type="presParOf" srcId="{F0D6B2EB-78B6-4EA5-A63D-DCBB2A9BFF4F}" destId="{F1BA5F5A-DD16-4EF4-838B-A85D8D29F453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3AACF2-2AB4-44F4-9A77-03A24C96B889}" type="doc">
      <dgm:prSet loTypeId="urn:microsoft.com/office/officeart/2005/8/layout/orgChart1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uk-UA"/>
        </a:p>
      </dgm:t>
    </dgm:pt>
    <dgm:pt modelId="{FEFB9EED-F43B-4C81-9ED2-05199AA3908C}">
      <dgm:prSet phldrT="[Текст]"/>
      <dgm:spPr/>
      <dgm:t>
        <a:bodyPr/>
        <a:lstStyle/>
        <a:p>
          <a:r>
            <a:rPr lang="uk-UA" dirty="0" smtClean="0"/>
            <a:t>Зміст податкової системи має певні особливості :</a:t>
          </a:r>
          <a:endParaRPr lang="uk-UA" dirty="0"/>
        </a:p>
      </dgm:t>
    </dgm:pt>
    <dgm:pt modelId="{D1DD1DF9-208F-4C7F-B6CB-70F4286CFB37}" type="parTrans" cxnId="{5A9C86E4-B109-46E2-9166-C89181229C4E}">
      <dgm:prSet/>
      <dgm:spPr/>
      <dgm:t>
        <a:bodyPr/>
        <a:lstStyle/>
        <a:p>
          <a:endParaRPr lang="uk-UA"/>
        </a:p>
      </dgm:t>
    </dgm:pt>
    <dgm:pt modelId="{CEB8E2E0-8BB8-41B8-8E7A-B7CBFA3080A0}" type="sibTrans" cxnId="{5A9C86E4-B109-46E2-9166-C89181229C4E}">
      <dgm:prSet/>
      <dgm:spPr/>
      <dgm:t>
        <a:bodyPr/>
        <a:lstStyle/>
        <a:p>
          <a:endParaRPr lang="uk-UA"/>
        </a:p>
      </dgm:t>
    </dgm:pt>
    <dgm:pt modelId="{3C5561CB-9A96-4C62-B0B9-8F387AB6F3C7}">
      <dgm:prSet phldrT="[Текст]"/>
      <dgm:spPr/>
      <dgm:t>
        <a:bodyPr/>
        <a:lstStyle/>
        <a:p>
          <a:r>
            <a:rPr lang="uk-UA" dirty="0" smtClean="0"/>
            <a:t>Розподіл функцій між центральними й місцевими органами державної влади</a:t>
          </a:r>
          <a:endParaRPr lang="uk-UA" dirty="0"/>
        </a:p>
      </dgm:t>
    </dgm:pt>
    <dgm:pt modelId="{57ABDFB1-03E8-49D0-9135-FD31640EFA4C}" type="parTrans" cxnId="{2D04398F-2291-4EA6-9824-A02476B9B5DD}">
      <dgm:prSet/>
      <dgm:spPr/>
      <dgm:t>
        <a:bodyPr/>
        <a:lstStyle/>
        <a:p>
          <a:endParaRPr lang="uk-UA"/>
        </a:p>
      </dgm:t>
    </dgm:pt>
    <dgm:pt modelId="{0C81DECF-73D6-41AA-AC08-C81C06896099}" type="sibTrans" cxnId="{2D04398F-2291-4EA6-9824-A02476B9B5DD}">
      <dgm:prSet/>
      <dgm:spPr/>
      <dgm:t>
        <a:bodyPr/>
        <a:lstStyle/>
        <a:p>
          <a:endParaRPr lang="uk-UA"/>
        </a:p>
      </dgm:t>
    </dgm:pt>
    <dgm:pt modelId="{A2EC6393-C808-47E5-A917-79CB4E7911ED}">
      <dgm:prSet phldrT="[Текст]"/>
      <dgm:spPr/>
      <dgm:t>
        <a:bodyPr/>
        <a:lstStyle/>
        <a:p>
          <a:r>
            <a:rPr lang="uk-UA" dirty="0" smtClean="0"/>
            <a:t>Частка податків серед джерел доходів бюджету</a:t>
          </a:r>
          <a:endParaRPr lang="uk-UA" dirty="0"/>
        </a:p>
      </dgm:t>
    </dgm:pt>
    <dgm:pt modelId="{30F1F5B9-B227-4EA1-90EA-28DF17A727C6}" type="parTrans" cxnId="{028AEB07-C599-4F4D-814A-67AD26137B36}">
      <dgm:prSet/>
      <dgm:spPr/>
      <dgm:t>
        <a:bodyPr/>
        <a:lstStyle/>
        <a:p>
          <a:endParaRPr lang="uk-UA"/>
        </a:p>
      </dgm:t>
    </dgm:pt>
    <dgm:pt modelId="{E568A7D6-7ACD-4E74-BC68-F642C529CB1E}" type="sibTrans" cxnId="{028AEB07-C599-4F4D-814A-67AD26137B36}">
      <dgm:prSet/>
      <dgm:spPr/>
      <dgm:t>
        <a:bodyPr/>
        <a:lstStyle/>
        <a:p>
          <a:endParaRPr lang="uk-UA"/>
        </a:p>
      </dgm:t>
    </dgm:pt>
    <dgm:pt modelId="{4ACF6DE4-5BE9-4EF1-B8AC-CAD9C2A2D6BC}">
      <dgm:prSet phldrT="[Текст]"/>
      <dgm:spPr/>
      <dgm:t>
        <a:bodyPr/>
        <a:lstStyle/>
        <a:p>
          <a:r>
            <a:rPr lang="uk-UA" dirty="0" smtClean="0"/>
            <a:t>Ступінь контролю центральної влади за органами місцевої влади</a:t>
          </a:r>
          <a:endParaRPr lang="uk-UA" dirty="0"/>
        </a:p>
      </dgm:t>
    </dgm:pt>
    <dgm:pt modelId="{3B2C6190-978B-4378-A706-3E7D6F49C5FF}" type="parTrans" cxnId="{F785788C-54D3-4F6B-839E-1D286F20CB46}">
      <dgm:prSet/>
      <dgm:spPr/>
      <dgm:t>
        <a:bodyPr/>
        <a:lstStyle/>
        <a:p>
          <a:endParaRPr lang="uk-UA"/>
        </a:p>
      </dgm:t>
    </dgm:pt>
    <dgm:pt modelId="{C2D372BB-C83B-4AAC-8B5B-8F8DDBCBC47E}" type="sibTrans" cxnId="{F785788C-54D3-4F6B-839E-1D286F20CB46}">
      <dgm:prSet/>
      <dgm:spPr/>
      <dgm:t>
        <a:bodyPr/>
        <a:lstStyle/>
        <a:p>
          <a:endParaRPr lang="uk-UA"/>
        </a:p>
      </dgm:t>
    </dgm:pt>
    <dgm:pt modelId="{A419FC5E-979A-49E5-A155-090DE0ADCBCF}" type="pres">
      <dgm:prSet presAssocID="{933AACF2-2AB4-44F4-9A77-03A24C96B8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54B9F55-AD7B-4185-973C-B88C18A86755}" type="pres">
      <dgm:prSet presAssocID="{FEFB9EED-F43B-4C81-9ED2-05199AA3908C}" presName="hierRoot1" presStyleCnt="0">
        <dgm:presLayoutVars>
          <dgm:hierBranch val="init"/>
        </dgm:presLayoutVars>
      </dgm:prSet>
      <dgm:spPr/>
    </dgm:pt>
    <dgm:pt modelId="{4A343EC2-3D8D-4C43-BCB5-B077FE9D75EA}" type="pres">
      <dgm:prSet presAssocID="{FEFB9EED-F43B-4C81-9ED2-05199AA3908C}" presName="rootComposite1" presStyleCnt="0"/>
      <dgm:spPr/>
    </dgm:pt>
    <dgm:pt modelId="{C80B31E2-AED1-4F38-B3D4-11AB6487346E}" type="pres">
      <dgm:prSet presAssocID="{FEFB9EED-F43B-4C81-9ED2-05199AA3908C}" presName="rootText1" presStyleLbl="node0" presStyleIdx="0" presStyleCnt="1" custScaleX="311776" custScaleY="39084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0E3CC9C6-0B41-4F08-82AD-8691246EF6C2}" type="pres">
      <dgm:prSet presAssocID="{FEFB9EED-F43B-4C81-9ED2-05199AA3908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04952FB-7CBB-4096-A73C-E854E2F5ACDB}" type="pres">
      <dgm:prSet presAssocID="{FEFB9EED-F43B-4C81-9ED2-05199AA3908C}" presName="hierChild2" presStyleCnt="0"/>
      <dgm:spPr/>
    </dgm:pt>
    <dgm:pt modelId="{6D8F30A4-5166-4E29-ABF1-74A9B03D617B}" type="pres">
      <dgm:prSet presAssocID="{57ABDFB1-03E8-49D0-9135-FD31640EFA4C}" presName="Name37" presStyleLbl="parChTrans1D2" presStyleIdx="0" presStyleCnt="3"/>
      <dgm:spPr/>
      <dgm:t>
        <a:bodyPr/>
        <a:lstStyle/>
        <a:p>
          <a:endParaRPr lang="ru-RU"/>
        </a:p>
      </dgm:t>
    </dgm:pt>
    <dgm:pt modelId="{0840AF09-DD38-4542-830F-27467EAF2AF7}" type="pres">
      <dgm:prSet presAssocID="{3C5561CB-9A96-4C62-B0B9-8F387AB6F3C7}" presName="hierRoot2" presStyleCnt="0">
        <dgm:presLayoutVars>
          <dgm:hierBranch val="init"/>
        </dgm:presLayoutVars>
      </dgm:prSet>
      <dgm:spPr/>
    </dgm:pt>
    <dgm:pt modelId="{A8848555-45E7-43E1-A871-A4658C591407}" type="pres">
      <dgm:prSet presAssocID="{3C5561CB-9A96-4C62-B0B9-8F387AB6F3C7}" presName="rootComposite" presStyleCnt="0"/>
      <dgm:spPr/>
    </dgm:pt>
    <dgm:pt modelId="{9AA7BB0E-22F8-4C22-8C55-4AB9F423EAB1}" type="pres">
      <dgm:prSet presAssocID="{3C5561CB-9A96-4C62-B0B9-8F387AB6F3C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C90279-D610-44CC-94D9-0B87BB35C21F}" type="pres">
      <dgm:prSet presAssocID="{3C5561CB-9A96-4C62-B0B9-8F387AB6F3C7}" presName="rootConnector" presStyleLbl="node2" presStyleIdx="0" presStyleCnt="3"/>
      <dgm:spPr/>
      <dgm:t>
        <a:bodyPr/>
        <a:lstStyle/>
        <a:p>
          <a:endParaRPr lang="ru-RU"/>
        </a:p>
      </dgm:t>
    </dgm:pt>
    <dgm:pt modelId="{9FC3D5FA-60C0-4DD2-BD01-54DA887F1FD3}" type="pres">
      <dgm:prSet presAssocID="{3C5561CB-9A96-4C62-B0B9-8F387AB6F3C7}" presName="hierChild4" presStyleCnt="0"/>
      <dgm:spPr/>
    </dgm:pt>
    <dgm:pt modelId="{4AB7DE90-9102-4054-ABE1-13C2B4EE40B2}" type="pres">
      <dgm:prSet presAssocID="{3C5561CB-9A96-4C62-B0B9-8F387AB6F3C7}" presName="hierChild5" presStyleCnt="0"/>
      <dgm:spPr/>
    </dgm:pt>
    <dgm:pt modelId="{918EE7BA-49F1-4BE0-AE21-3DEA9775A524}" type="pres">
      <dgm:prSet presAssocID="{30F1F5B9-B227-4EA1-90EA-28DF17A727C6}" presName="Name37" presStyleLbl="parChTrans1D2" presStyleIdx="1" presStyleCnt="3"/>
      <dgm:spPr/>
      <dgm:t>
        <a:bodyPr/>
        <a:lstStyle/>
        <a:p>
          <a:endParaRPr lang="ru-RU"/>
        </a:p>
      </dgm:t>
    </dgm:pt>
    <dgm:pt modelId="{E6C72F24-D0A0-4D85-96DE-C1AAEAEC5D61}" type="pres">
      <dgm:prSet presAssocID="{A2EC6393-C808-47E5-A917-79CB4E7911ED}" presName="hierRoot2" presStyleCnt="0">
        <dgm:presLayoutVars>
          <dgm:hierBranch val="init"/>
        </dgm:presLayoutVars>
      </dgm:prSet>
      <dgm:spPr/>
    </dgm:pt>
    <dgm:pt modelId="{3D1B9C02-1E8E-40B8-9A98-EAE7198F48CE}" type="pres">
      <dgm:prSet presAssocID="{A2EC6393-C808-47E5-A917-79CB4E7911ED}" presName="rootComposite" presStyleCnt="0"/>
      <dgm:spPr/>
    </dgm:pt>
    <dgm:pt modelId="{14B53C16-09B0-43B1-A361-C8AE92301D03}" type="pres">
      <dgm:prSet presAssocID="{A2EC6393-C808-47E5-A917-79CB4E7911E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63FA30E-24A4-4A14-8DFE-09B5C3E9B946}" type="pres">
      <dgm:prSet presAssocID="{A2EC6393-C808-47E5-A917-79CB4E7911ED}" presName="rootConnector" presStyleLbl="node2" presStyleIdx="1" presStyleCnt="3"/>
      <dgm:spPr/>
      <dgm:t>
        <a:bodyPr/>
        <a:lstStyle/>
        <a:p>
          <a:endParaRPr lang="ru-RU"/>
        </a:p>
      </dgm:t>
    </dgm:pt>
    <dgm:pt modelId="{953F6655-4887-4A66-8246-2F2F1DE23A06}" type="pres">
      <dgm:prSet presAssocID="{A2EC6393-C808-47E5-A917-79CB4E7911ED}" presName="hierChild4" presStyleCnt="0"/>
      <dgm:spPr/>
    </dgm:pt>
    <dgm:pt modelId="{0750C452-8E8C-4C72-AA3A-9676625F8FAE}" type="pres">
      <dgm:prSet presAssocID="{A2EC6393-C808-47E5-A917-79CB4E7911ED}" presName="hierChild5" presStyleCnt="0"/>
      <dgm:spPr/>
    </dgm:pt>
    <dgm:pt modelId="{2842576D-AD78-40B4-A512-18B740952F45}" type="pres">
      <dgm:prSet presAssocID="{3B2C6190-978B-4378-A706-3E7D6F49C5FF}" presName="Name37" presStyleLbl="parChTrans1D2" presStyleIdx="2" presStyleCnt="3"/>
      <dgm:spPr/>
      <dgm:t>
        <a:bodyPr/>
        <a:lstStyle/>
        <a:p>
          <a:endParaRPr lang="ru-RU"/>
        </a:p>
      </dgm:t>
    </dgm:pt>
    <dgm:pt modelId="{1F628A14-BA62-4529-AB8B-65D06B236797}" type="pres">
      <dgm:prSet presAssocID="{4ACF6DE4-5BE9-4EF1-B8AC-CAD9C2A2D6BC}" presName="hierRoot2" presStyleCnt="0">
        <dgm:presLayoutVars>
          <dgm:hierBranch val="init"/>
        </dgm:presLayoutVars>
      </dgm:prSet>
      <dgm:spPr/>
    </dgm:pt>
    <dgm:pt modelId="{702DD1D7-9B50-4F0B-BD24-19DD424391F5}" type="pres">
      <dgm:prSet presAssocID="{4ACF6DE4-5BE9-4EF1-B8AC-CAD9C2A2D6BC}" presName="rootComposite" presStyleCnt="0"/>
      <dgm:spPr/>
    </dgm:pt>
    <dgm:pt modelId="{578CC5D6-01B6-4587-8791-FB39F9ACC2DA}" type="pres">
      <dgm:prSet presAssocID="{4ACF6DE4-5BE9-4EF1-B8AC-CAD9C2A2D6B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2CA9751-8166-4D6F-8166-3712238FDFD2}" type="pres">
      <dgm:prSet presAssocID="{4ACF6DE4-5BE9-4EF1-B8AC-CAD9C2A2D6BC}" presName="rootConnector" presStyleLbl="node2" presStyleIdx="2" presStyleCnt="3"/>
      <dgm:spPr/>
      <dgm:t>
        <a:bodyPr/>
        <a:lstStyle/>
        <a:p>
          <a:endParaRPr lang="ru-RU"/>
        </a:p>
      </dgm:t>
    </dgm:pt>
    <dgm:pt modelId="{C0F04A46-8E7B-4239-8A40-10D45F066FD0}" type="pres">
      <dgm:prSet presAssocID="{4ACF6DE4-5BE9-4EF1-B8AC-CAD9C2A2D6BC}" presName="hierChild4" presStyleCnt="0"/>
      <dgm:spPr/>
    </dgm:pt>
    <dgm:pt modelId="{C2AF5693-4370-4ED3-A1AE-D083BC9CF820}" type="pres">
      <dgm:prSet presAssocID="{4ACF6DE4-5BE9-4EF1-B8AC-CAD9C2A2D6BC}" presName="hierChild5" presStyleCnt="0"/>
      <dgm:spPr/>
    </dgm:pt>
    <dgm:pt modelId="{69EDC6F2-0CF4-4BA4-B448-CA8C9A2B0AF8}" type="pres">
      <dgm:prSet presAssocID="{FEFB9EED-F43B-4C81-9ED2-05199AA3908C}" presName="hierChild3" presStyleCnt="0"/>
      <dgm:spPr/>
    </dgm:pt>
  </dgm:ptLst>
  <dgm:cxnLst>
    <dgm:cxn modelId="{C4F3602E-1CEB-41B0-BD8D-A05DC9D2681F}" type="presOf" srcId="{933AACF2-2AB4-44F4-9A77-03A24C96B889}" destId="{A419FC5E-979A-49E5-A155-090DE0ADCBCF}" srcOrd="0" destOrd="0" presId="urn:microsoft.com/office/officeart/2005/8/layout/orgChart1"/>
    <dgm:cxn modelId="{22891279-6A9B-4B8D-9FD4-BE62BE185B2C}" type="presOf" srcId="{FEFB9EED-F43B-4C81-9ED2-05199AA3908C}" destId="{0E3CC9C6-0B41-4F08-82AD-8691246EF6C2}" srcOrd="1" destOrd="0" presId="urn:microsoft.com/office/officeart/2005/8/layout/orgChart1"/>
    <dgm:cxn modelId="{F785788C-54D3-4F6B-839E-1D286F20CB46}" srcId="{FEFB9EED-F43B-4C81-9ED2-05199AA3908C}" destId="{4ACF6DE4-5BE9-4EF1-B8AC-CAD9C2A2D6BC}" srcOrd="2" destOrd="0" parTransId="{3B2C6190-978B-4378-A706-3E7D6F49C5FF}" sibTransId="{C2D372BB-C83B-4AAC-8B5B-8F8DDBCBC47E}"/>
    <dgm:cxn modelId="{5A9C86E4-B109-46E2-9166-C89181229C4E}" srcId="{933AACF2-2AB4-44F4-9A77-03A24C96B889}" destId="{FEFB9EED-F43B-4C81-9ED2-05199AA3908C}" srcOrd="0" destOrd="0" parTransId="{D1DD1DF9-208F-4C7F-B6CB-70F4286CFB37}" sibTransId="{CEB8E2E0-8BB8-41B8-8E7A-B7CBFA3080A0}"/>
    <dgm:cxn modelId="{0E939835-DDB9-4DCF-8000-4B81F603D784}" type="presOf" srcId="{4ACF6DE4-5BE9-4EF1-B8AC-CAD9C2A2D6BC}" destId="{62CA9751-8166-4D6F-8166-3712238FDFD2}" srcOrd="1" destOrd="0" presId="urn:microsoft.com/office/officeart/2005/8/layout/orgChart1"/>
    <dgm:cxn modelId="{17C9A3A4-3C5C-4314-9422-B0742B57A2D8}" type="presOf" srcId="{FEFB9EED-F43B-4C81-9ED2-05199AA3908C}" destId="{C80B31E2-AED1-4F38-B3D4-11AB6487346E}" srcOrd="0" destOrd="0" presId="urn:microsoft.com/office/officeart/2005/8/layout/orgChart1"/>
    <dgm:cxn modelId="{7AD8DD30-DFBE-481E-83EB-10FDE1F8F27F}" type="presOf" srcId="{A2EC6393-C808-47E5-A917-79CB4E7911ED}" destId="{F63FA30E-24A4-4A14-8DFE-09B5C3E9B946}" srcOrd="1" destOrd="0" presId="urn:microsoft.com/office/officeart/2005/8/layout/orgChart1"/>
    <dgm:cxn modelId="{A6CFBD5F-8A88-4FAD-A224-060B979D57A7}" type="presOf" srcId="{30F1F5B9-B227-4EA1-90EA-28DF17A727C6}" destId="{918EE7BA-49F1-4BE0-AE21-3DEA9775A524}" srcOrd="0" destOrd="0" presId="urn:microsoft.com/office/officeart/2005/8/layout/orgChart1"/>
    <dgm:cxn modelId="{2D04398F-2291-4EA6-9824-A02476B9B5DD}" srcId="{FEFB9EED-F43B-4C81-9ED2-05199AA3908C}" destId="{3C5561CB-9A96-4C62-B0B9-8F387AB6F3C7}" srcOrd="0" destOrd="0" parTransId="{57ABDFB1-03E8-49D0-9135-FD31640EFA4C}" sibTransId="{0C81DECF-73D6-41AA-AC08-C81C06896099}"/>
    <dgm:cxn modelId="{028AEB07-C599-4F4D-814A-67AD26137B36}" srcId="{FEFB9EED-F43B-4C81-9ED2-05199AA3908C}" destId="{A2EC6393-C808-47E5-A917-79CB4E7911ED}" srcOrd="1" destOrd="0" parTransId="{30F1F5B9-B227-4EA1-90EA-28DF17A727C6}" sibTransId="{E568A7D6-7ACD-4E74-BC68-F642C529CB1E}"/>
    <dgm:cxn modelId="{98B76381-66F3-4654-A490-8FAE6C02A2A5}" type="presOf" srcId="{57ABDFB1-03E8-49D0-9135-FD31640EFA4C}" destId="{6D8F30A4-5166-4E29-ABF1-74A9B03D617B}" srcOrd="0" destOrd="0" presId="urn:microsoft.com/office/officeart/2005/8/layout/orgChart1"/>
    <dgm:cxn modelId="{9C24CBF8-6ECC-4445-8008-D8BF8CB12759}" type="presOf" srcId="{3B2C6190-978B-4378-A706-3E7D6F49C5FF}" destId="{2842576D-AD78-40B4-A512-18B740952F45}" srcOrd="0" destOrd="0" presId="urn:microsoft.com/office/officeart/2005/8/layout/orgChart1"/>
    <dgm:cxn modelId="{09666740-D7CC-48D6-97D9-5DD21EEC4979}" type="presOf" srcId="{3C5561CB-9A96-4C62-B0B9-8F387AB6F3C7}" destId="{55C90279-D610-44CC-94D9-0B87BB35C21F}" srcOrd="1" destOrd="0" presId="urn:microsoft.com/office/officeart/2005/8/layout/orgChart1"/>
    <dgm:cxn modelId="{C8CE56CD-C4C6-473D-81FA-D6C603E16545}" type="presOf" srcId="{4ACF6DE4-5BE9-4EF1-B8AC-CAD9C2A2D6BC}" destId="{578CC5D6-01B6-4587-8791-FB39F9ACC2DA}" srcOrd="0" destOrd="0" presId="urn:microsoft.com/office/officeart/2005/8/layout/orgChart1"/>
    <dgm:cxn modelId="{89D29903-9FD2-4B93-8A6A-085471DDBC52}" type="presOf" srcId="{3C5561CB-9A96-4C62-B0B9-8F387AB6F3C7}" destId="{9AA7BB0E-22F8-4C22-8C55-4AB9F423EAB1}" srcOrd="0" destOrd="0" presId="urn:microsoft.com/office/officeart/2005/8/layout/orgChart1"/>
    <dgm:cxn modelId="{7F518EFE-1D9E-4CBA-B576-C01EDA1FFD33}" type="presOf" srcId="{A2EC6393-C808-47E5-A917-79CB4E7911ED}" destId="{14B53C16-09B0-43B1-A361-C8AE92301D03}" srcOrd="0" destOrd="0" presId="urn:microsoft.com/office/officeart/2005/8/layout/orgChart1"/>
    <dgm:cxn modelId="{67D6C875-12BD-4161-866A-2E8C31D2011C}" type="presParOf" srcId="{A419FC5E-979A-49E5-A155-090DE0ADCBCF}" destId="{154B9F55-AD7B-4185-973C-B88C18A86755}" srcOrd="0" destOrd="0" presId="urn:microsoft.com/office/officeart/2005/8/layout/orgChart1"/>
    <dgm:cxn modelId="{577C65D4-4C72-4A99-B3CB-E30D66AEAAF8}" type="presParOf" srcId="{154B9F55-AD7B-4185-973C-B88C18A86755}" destId="{4A343EC2-3D8D-4C43-BCB5-B077FE9D75EA}" srcOrd="0" destOrd="0" presId="urn:microsoft.com/office/officeart/2005/8/layout/orgChart1"/>
    <dgm:cxn modelId="{EFDBB840-8A82-42EA-98BB-2BBE547AFF84}" type="presParOf" srcId="{4A343EC2-3D8D-4C43-BCB5-B077FE9D75EA}" destId="{C80B31E2-AED1-4F38-B3D4-11AB6487346E}" srcOrd="0" destOrd="0" presId="urn:microsoft.com/office/officeart/2005/8/layout/orgChart1"/>
    <dgm:cxn modelId="{FC1B2E73-87A7-4C65-A032-52040B474DBE}" type="presParOf" srcId="{4A343EC2-3D8D-4C43-BCB5-B077FE9D75EA}" destId="{0E3CC9C6-0B41-4F08-82AD-8691246EF6C2}" srcOrd="1" destOrd="0" presId="urn:microsoft.com/office/officeart/2005/8/layout/orgChart1"/>
    <dgm:cxn modelId="{31F6F751-D3AB-4FEB-96C8-B0AC43D95607}" type="presParOf" srcId="{154B9F55-AD7B-4185-973C-B88C18A86755}" destId="{D04952FB-7CBB-4096-A73C-E854E2F5ACDB}" srcOrd="1" destOrd="0" presId="urn:microsoft.com/office/officeart/2005/8/layout/orgChart1"/>
    <dgm:cxn modelId="{F835008E-8EB1-4729-BAED-DA5938932C2E}" type="presParOf" srcId="{D04952FB-7CBB-4096-A73C-E854E2F5ACDB}" destId="{6D8F30A4-5166-4E29-ABF1-74A9B03D617B}" srcOrd="0" destOrd="0" presId="urn:microsoft.com/office/officeart/2005/8/layout/orgChart1"/>
    <dgm:cxn modelId="{6C65FC1F-9FBC-4635-BE7F-260C36D391AB}" type="presParOf" srcId="{D04952FB-7CBB-4096-A73C-E854E2F5ACDB}" destId="{0840AF09-DD38-4542-830F-27467EAF2AF7}" srcOrd="1" destOrd="0" presId="urn:microsoft.com/office/officeart/2005/8/layout/orgChart1"/>
    <dgm:cxn modelId="{699C3DB9-7AFD-4C70-B513-62364D32226B}" type="presParOf" srcId="{0840AF09-DD38-4542-830F-27467EAF2AF7}" destId="{A8848555-45E7-43E1-A871-A4658C591407}" srcOrd="0" destOrd="0" presId="urn:microsoft.com/office/officeart/2005/8/layout/orgChart1"/>
    <dgm:cxn modelId="{E0DAF9DC-A936-40E9-BAE9-AD5CDCD5C770}" type="presParOf" srcId="{A8848555-45E7-43E1-A871-A4658C591407}" destId="{9AA7BB0E-22F8-4C22-8C55-4AB9F423EAB1}" srcOrd="0" destOrd="0" presId="urn:microsoft.com/office/officeart/2005/8/layout/orgChart1"/>
    <dgm:cxn modelId="{E1ED56E0-2C3A-4C7E-9AE2-46216DB002C6}" type="presParOf" srcId="{A8848555-45E7-43E1-A871-A4658C591407}" destId="{55C90279-D610-44CC-94D9-0B87BB35C21F}" srcOrd="1" destOrd="0" presId="urn:microsoft.com/office/officeart/2005/8/layout/orgChart1"/>
    <dgm:cxn modelId="{A367234A-CBB9-42A2-99E9-21A8AA3C8D4D}" type="presParOf" srcId="{0840AF09-DD38-4542-830F-27467EAF2AF7}" destId="{9FC3D5FA-60C0-4DD2-BD01-54DA887F1FD3}" srcOrd="1" destOrd="0" presId="urn:microsoft.com/office/officeart/2005/8/layout/orgChart1"/>
    <dgm:cxn modelId="{E4A365AF-DB31-4D42-B981-2C3A748610C5}" type="presParOf" srcId="{0840AF09-DD38-4542-830F-27467EAF2AF7}" destId="{4AB7DE90-9102-4054-ABE1-13C2B4EE40B2}" srcOrd="2" destOrd="0" presId="urn:microsoft.com/office/officeart/2005/8/layout/orgChart1"/>
    <dgm:cxn modelId="{E847485A-318E-4FD3-A52F-42785575610D}" type="presParOf" srcId="{D04952FB-7CBB-4096-A73C-E854E2F5ACDB}" destId="{918EE7BA-49F1-4BE0-AE21-3DEA9775A524}" srcOrd="2" destOrd="0" presId="urn:microsoft.com/office/officeart/2005/8/layout/orgChart1"/>
    <dgm:cxn modelId="{76A2700D-92BF-419C-87FD-FBC5D514F9F9}" type="presParOf" srcId="{D04952FB-7CBB-4096-A73C-E854E2F5ACDB}" destId="{E6C72F24-D0A0-4D85-96DE-C1AAEAEC5D61}" srcOrd="3" destOrd="0" presId="urn:microsoft.com/office/officeart/2005/8/layout/orgChart1"/>
    <dgm:cxn modelId="{E3D1D3E4-AD2E-42DB-B4A4-425BC091063B}" type="presParOf" srcId="{E6C72F24-D0A0-4D85-96DE-C1AAEAEC5D61}" destId="{3D1B9C02-1E8E-40B8-9A98-EAE7198F48CE}" srcOrd="0" destOrd="0" presId="urn:microsoft.com/office/officeart/2005/8/layout/orgChart1"/>
    <dgm:cxn modelId="{CD182BE1-A268-4CFA-ACDD-14EEE4E31D9E}" type="presParOf" srcId="{3D1B9C02-1E8E-40B8-9A98-EAE7198F48CE}" destId="{14B53C16-09B0-43B1-A361-C8AE92301D03}" srcOrd="0" destOrd="0" presId="urn:microsoft.com/office/officeart/2005/8/layout/orgChart1"/>
    <dgm:cxn modelId="{8B65D562-532F-4DD6-8EB2-63CF2740F322}" type="presParOf" srcId="{3D1B9C02-1E8E-40B8-9A98-EAE7198F48CE}" destId="{F63FA30E-24A4-4A14-8DFE-09B5C3E9B946}" srcOrd="1" destOrd="0" presId="urn:microsoft.com/office/officeart/2005/8/layout/orgChart1"/>
    <dgm:cxn modelId="{C67960D9-6006-4EA5-B925-C0B2A3746DDF}" type="presParOf" srcId="{E6C72F24-D0A0-4D85-96DE-C1AAEAEC5D61}" destId="{953F6655-4887-4A66-8246-2F2F1DE23A06}" srcOrd="1" destOrd="0" presId="urn:microsoft.com/office/officeart/2005/8/layout/orgChart1"/>
    <dgm:cxn modelId="{797C6CE2-C8A2-4018-9B34-0DC7B9B4458C}" type="presParOf" srcId="{E6C72F24-D0A0-4D85-96DE-C1AAEAEC5D61}" destId="{0750C452-8E8C-4C72-AA3A-9676625F8FAE}" srcOrd="2" destOrd="0" presId="urn:microsoft.com/office/officeart/2005/8/layout/orgChart1"/>
    <dgm:cxn modelId="{FF8DCB08-6CDC-4AB3-8A4B-2E39D5B7EDF8}" type="presParOf" srcId="{D04952FB-7CBB-4096-A73C-E854E2F5ACDB}" destId="{2842576D-AD78-40B4-A512-18B740952F45}" srcOrd="4" destOrd="0" presId="urn:microsoft.com/office/officeart/2005/8/layout/orgChart1"/>
    <dgm:cxn modelId="{0FA35044-01AE-4232-9E40-B77EEEA65D51}" type="presParOf" srcId="{D04952FB-7CBB-4096-A73C-E854E2F5ACDB}" destId="{1F628A14-BA62-4529-AB8B-65D06B236797}" srcOrd="5" destOrd="0" presId="urn:microsoft.com/office/officeart/2005/8/layout/orgChart1"/>
    <dgm:cxn modelId="{29EEFABD-E334-4309-8B76-A3441FBAFABF}" type="presParOf" srcId="{1F628A14-BA62-4529-AB8B-65D06B236797}" destId="{702DD1D7-9B50-4F0B-BD24-19DD424391F5}" srcOrd="0" destOrd="0" presId="urn:microsoft.com/office/officeart/2005/8/layout/orgChart1"/>
    <dgm:cxn modelId="{23317B65-62AD-4EAD-86C9-B6586E77A5ED}" type="presParOf" srcId="{702DD1D7-9B50-4F0B-BD24-19DD424391F5}" destId="{578CC5D6-01B6-4587-8791-FB39F9ACC2DA}" srcOrd="0" destOrd="0" presId="urn:microsoft.com/office/officeart/2005/8/layout/orgChart1"/>
    <dgm:cxn modelId="{81B1256F-C2DB-4462-A1E4-D4271381BAA6}" type="presParOf" srcId="{702DD1D7-9B50-4F0B-BD24-19DD424391F5}" destId="{62CA9751-8166-4D6F-8166-3712238FDFD2}" srcOrd="1" destOrd="0" presId="urn:microsoft.com/office/officeart/2005/8/layout/orgChart1"/>
    <dgm:cxn modelId="{2AA2815E-CE4A-4B76-940B-4FE9284ACD3A}" type="presParOf" srcId="{1F628A14-BA62-4529-AB8B-65D06B236797}" destId="{C0F04A46-8E7B-4239-8A40-10D45F066FD0}" srcOrd="1" destOrd="0" presId="urn:microsoft.com/office/officeart/2005/8/layout/orgChart1"/>
    <dgm:cxn modelId="{6BAF0264-892B-46EE-85E1-A6A19C3A4B7D}" type="presParOf" srcId="{1F628A14-BA62-4529-AB8B-65D06B236797}" destId="{C2AF5693-4370-4ED3-A1AE-D083BC9CF820}" srcOrd="2" destOrd="0" presId="urn:microsoft.com/office/officeart/2005/8/layout/orgChart1"/>
    <dgm:cxn modelId="{139AA6FD-FBEA-4500-AA72-C3C563740FCE}" type="presParOf" srcId="{154B9F55-AD7B-4185-973C-B88C18A86755}" destId="{69EDC6F2-0CF4-4BA4-B448-CA8C9A2B0A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A03AA3-2A8C-41FF-8954-9FB5AF1DA6CA}" type="doc">
      <dgm:prSet loTypeId="urn:microsoft.com/office/officeart/2005/8/layout/cycle6" loCatId="cycle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uk-UA"/>
        </a:p>
      </dgm:t>
    </dgm:pt>
    <dgm:pt modelId="{CF1EC8D5-743C-443A-B69C-596FE6387E03}">
      <dgm:prSet phldrT="[Текст]"/>
      <dgm:spPr/>
      <dgm:t>
        <a:bodyPr/>
        <a:lstStyle/>
        <a:p>
          <a:r>
            <a:rPr lang="uk-UA" dirty="0" smtClean="0"/>
            <a:t>Єдність, або єдина законодавча та нормативно-правова база</a:t>
          </a:r>
          <a:endParaRPr lang="uk-UA" dirty="0"/>
        </a:p>
      </dgm:t>
    </dgm:pt>
    <dgm:pt modelId="{A7BA6ABB-4A7F-4182-8CF5-C708E9715A3A}" type="parTrans" cxnId="{8848DD90-F4D8-48EA-9053-3B627664E30D}">
      <dgm:prSet/>
      <dgm:spPr/>
      <dgm:t>
        <a:bodyPr/>
        <a:lstStyle/>
        <a:p>
          <a:endParaRPr lang="uk-UA"/>
        </a:p>
      </dgm:t>
    </dgm:pt>
    <dgm:pt modelId="{3CAEF5FD-8214-4BFA-B567-CACDD0B45B38}" type="sibTrans" cxnId="{8848DD90-F4D8-48EA-9053-3B627664E30D}">
      <dgm:prSet/>
      <dgm:spPr/>
      <dgm:t>
        <a:bodyPr/>
        <a:lstStyle/>
        <a:p>
          <a:endParaRPr lang="uk-UA"/>
        </a:p>
      </dgm:t>
    </dgm:pt>
    <dgm:pt modelId="{5911FF4B-8735-4F1E-97AD-34A1C54F5D75}">
      <dgm:prSet phldrT="[Текст]"/>
      <dgm:spPr/>
      <dgm:t>
        <a:bodyPr/>
        <a:lstStyle/>
        <a:p>
          <a:r>
            <a:rPr lang="uk-UA" dirty="0" smtClean="0"/>
            <a:t>Стабільність податкового законодавства</a:t>
          </a:r>
          <a:endParaRPr lang="uk-UA" dirty="0"/>
        </a:p>
      </dgm:t>
    </dgm:pt>
    <dgm:pt modelId="{E859E015-D4AD-491A-AD0C-25C021B7C586}" type="parTrans" cxnId="{9480120C-3626-4335-9E08-C44485F493BD}">
      <dgm:prSet/>
      <dgm:spPr/>
      <dgm:t>
        <a:bodyPr/>
        <a:lstStyle/>
        <a:p>
          <a:endParaRPr lang="uk-UA"/>
        </a:p>
      </dgm:t>
    </dgm:pt>
    <dgm:pt modelId="{CC8653BF-9A26-455A-A05F-C0BC396E7183}" type="sibTrans" cxnId="{9480120C-3626-4335-9E08-C44485F493BD}">
      <dgm:prSet/>
      <dgm:spPr/>
      <dgm:t>
        <a:bodyPr/>
        <a:lstStyle/>
        <a:p>
          <a:endParaRPr lang="uk-UA"/>
        </a:p>
      </dgm:t>
    </dgm:pt>
    <dgm:pt modelId="{FF0971DA-EDE9-4F0F-AEE6-9DDE8CA8F84A}">
      <dgm:prSet phldrT="[Текст]"/>
      <dgm:spPr/>
      <dgm:t>
        <a:bodyPr/>
        <a:lstStyle/>
        <a:p>
          <a:r>
            <a:rPr lang="uk-UA" dirty="0" smtClean="0"/>
            <a:t>Раціональність та оптимальність податкової системи</a:t>
          </a:r>
          <a:endParaRPr lang="uk-UA" dirty="0"/>
        </a:p>
      </dgm:t>
    </dgm:pt>
    <dgm:pt modelId="{C46B3A10-F063-4BEE-9341-652F589B34DD}" type="parTrans" cxnId="{4925D295-08EA-432E-877C-968C666DEC38}">
      <dgm:prSet/>
      <dgm:spPr/>
      <dgm:t>
        <a:bodyPr/>
        <a:lstStyle/>
        <a:p>
          <a:endParaRPr lang="uk-UA"/>
        </a:p>
      </dgm:t>
    </dgm:pt>
    <dgm:pt modelId="{0A52ED1A-432C-4724-A79A-BD1536894622}" type="sibTrans" cxnId="{4925D295-08EA-432E-877C-968C666DEC38}">
      <dgm:prSet/>
      <dgm:spPr/>
      <dgm:t>
        <a:bodyPr/>
        <a:lstStyle/>
        <a:p>
          <a:endParaRPr lang="uk-UA"/>
        </a:p>
      </dgm:t>
    </dgm:pt>
    <dgm:pt modelId="{AE7BE420-F5AB-47B0-9B6F-F91E3F120034}">
      <dgm:prSet phldrT="[Текст]"/>
      <dgm:spPr/>
      <dgm:t>
        <a:bodyPr/>
        <a:lstStyle/>
        <a:p>
          <a:r>
            <a:rPr lang="uk-UA" dirty="0" smtClean="0"/>
            <a:t>Максимальна ефективність податкової системи</a:t>
          </a:r>
          <a:endParaRPr lang="uk-UA" dirty="0"/>
        </a:p>
      </dgm:t>
    </dgm:pt>
    <dgm:pt modelId="{E2431294-3D61-40B1-A5CD-1BA18981D00E}" type="parTrans" cxnId="{D37265F5-D11E-4987-8696-5290B14EB317}">
      <dgm:prSet/>
      <dgm:spPr/>
      <dgm:t>
        <a:bodyPr/>
        <a:lstStyle/>
        <a:p>
          <a:endParaRPr lang="uk-UA"/>
        </a:p>
      </dgm:t>
    </dgm:pt>
    <dgm:pt modelId="{4AE50CD9-1793-45EB-BE4D-242DFC55642C}" type="sibTrans" cxnId="{D37265F5-D11E-4987-8696-5290B14EB317}">
      <dgm:prSet/>
      <dgm:spPr/>
      <dgm:t>
        <a:bodyPr/>
        <a:lstStyle/>
        <a:p>
          <a:endParaRPr lang="uk-UA"/>
        </a:p>
      </dgm:t>
    </dgm:pt>
    <dgm:pt modelId="{C1AE8EB0-DCF0-4A82-8407-1B554E279111}">
      <dgm:prSet phldrT="[Текст]"/>
      <dgm:spPr/>
      <dgm:t>
        <a:bodyPr/>
        <a:lstStyle/>
        <a:p>
          <a:r>
            <a:rPr lang="uk-UA" dirty="0" smtClean="0"/>
            <a:t>Централізація управління податковою системою</a:t>
          </a:r>
          <a:endParaRPr lang="uk-UA" dirty="0"/>
        </a:p>
      </dgm:t>
    </dgm:pt>
    <dgm:pt modelId="{54D9C62D-394A-4CFF-A304-2F3DBC5EB0EE}" type="parTrans" cxnId="{0BD3809B-F6BD-4FE9-8CEB-2F5B5E8262F6}">
      <dgm:prSet/>
      <dgm:spPr/>
      <dgm:t>
        <a:bodyPr/>
        <a:lstStyle/>
        <a:p>
          <a:endParaRPr lang="uk-UA"/>
        </a:p>
      </dgm:t>
    </dgm:pt>
    <dgm:pt modelId="{96024331-3324-4783-9C3E-04E380DE17CF}" type="sibTrans" cxnId="{0BD3809B-F6BD-4FE9-8CEB-2F5B5E8262F6}">
      <dgm:prSet/>
      <dgm:spPr/>
      <dgm:t>
        <a:bodyPr/>
        <a:lstStyle/>
        <a:p>
          <a:endParaRPr lang="uk-UA"/>
        </a:p>
      </dgm:t>
    </dgm:pt>
    <dgm:pt modelId="{C432AED6-309A-4521-84F5-02AE41A4A02B}">
      <dgm:prSet phldrT="[Текст]"/>
      <dgm:spPr/>
      <dgm:t>
        <a:bodyPr/>
        <a:lstStyle/>
        <a:p>
          <a:r>
            <a:rPr lang="uk-UA" dirty="0" smtClean="0"/>
            <a:t>Цільове надходження податкових платежів до бюджетів</a:t>
          </a:r>
          <a:endParaRPr lang="uk-UA" dirty="0"/>
        </a:p>
      </dgm:t>
    </dgm:pt>
    <dgm:pt modelId="{4997C504-A348-4611-9044-7B1A4B911475}" type="parTrans" cxnId="{EDEAE248-44D1-4C2B-B38A-819CF89A9C46}">
      <dgm:prSet/>
      <dgm:spPr/>
      <dgm:t>
        <a:bodyPr/>
        <a:lstStyle/>
        <a:p>
          <a:endParaRPr lang="uk-UA"/>
        </a:p>
      </dgm:t>
    </dgm:pt>
    <dgm:pt modelId="{E1065060-0262-496A-B3E4-C7078BE0FF07}" type="sibTrans" cxnId="{EDEAE248-44D1-4C2B-B38A-819CF89A9C46}">
      <dgm:prSet/>
      <dgm:spPr/>
      <dgm:t>
        <a:bodyPr/>
        <a:lstStyle/>
        <a:p>
          <a:endParaRPr lang="uk-UA"/>
        </a:p>
      </dgm:t>
    </dgm:pt>
    <dgm:pt modelId="{A35B2D93-4596-4F20-8018-DB8A2A03134A}">
      <dgm:prSet phldrT="[Текст]"/>
      <dgm:spPr/>
      <dgm:t>
        <a:bodyPr/>
        <a:lstStyle/>
        <a:p>
          <a:r>
            <a:rPr lang="uk-UA" dirty="0" smtClean="0"/>
            <a:t>Організаційно-правова побудова та організація податкової системи</a:t>
          </a:r>
          <a:endParaRPr lang="uk-UA" dirty="0"/>
        </a:p>
      </dgm:t>
    </dgm:pt>
    <dgm:pt modelId="{ADA32AF6-B310-4FED-BFAF-4B77AB13AA61}" type="parTrans" cxnId="{0D2BFBF9-E0FB-4471-B842-022C0ACCF8C2}">
      <dgm:prSet/>
      <dgm:spPr/>
      <dgm:t>
        <a:bodyPr/>
        <a:lstStyle/>
        <a:p>
          <a:endParaRPr lang="uk-UA"/>
        </a:p>
      </dgm:t>
    </dgm:pt>
    <dgm:pt modelId="{0043319D-DCF2-4FB3-8C56-F127DAE1A507}" type="sibTrans" cxnId="{0D2BFBF9-E0FB-4471-B842-022C0ACCF8C2}">
      <dgm:prSet/>
      <dgm:spPr/>
      <dgm:t>
        <a:bodyPr/>
        <a:lstStyle/>
        <a:p>
          <a:endParaRPr lang="uk-UA"/>
        </a:p>
      </dgm:t>
    </dgm:pt>
    <dgm:pt modelId="{BEF27D72-1855-46F7-9D77-326A78DB16DF}" type="pres">
      <dgm:prSet presAssocID="{25A03AA3-2A8C-41FF-8954-9FB5AF1DA6C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4B67BAA-5081-40D3-A78E-3C74F74E726A}" type="pres">
      <dgm:prSet presAssocID="{CF1EC8D5-743C-443A-B69C-596FE6387E03}" presName="node" presStyleLbl="node1" presStyleIdx="0" presStyleCnt="7" custScaleX="22908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2119B06-16BC-42B2-BC47-F58AA412F7DA}" type="pres">
      <dgm:prSet presAssocID="{CF1EC8D5-743C-443A-B69C-596FE6387E03}" presName="spNode" presStyleCnt="0"/>
      <dgm:spPr/>
    </dgm:pt>
    <dgm:pt modelId="{CFEEF433-ACE0-4DC5-A9EB-D3436668FFC4}" type="pres">
      <dgm:prSet presAssocID="{3CAEF5FD-8214-4BFA-B567-CACDD0B45B38}" presName="sibTrans" presStyleLbl="sibTrans1D1" presStyleIdx="0" presStyleCnt="7"/>
      <dgm:spPr/>
      <dgm:t>
        <a:bodyPr/>
        <a:lstStyle/>
        <a:p>
          <a:endParaRPr lang="ru-RU"/>
        </a:p>
      </dgm:t>
    </dgm:pt>
    <dgm:pt modelId="{D1BEBF29-F97F-4222-AAE8-7CC9556AB9CD}" type="pres">
      <dgm:prSet presAssocID="{5911FF4B-8735-4F1E-97AD-34A1C54F5D75}" presName="node" presStyleLbl="node1" presStyleIdx="1" presStyleCnt="7" custScaleX="22905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1523C7-90CF-41B4-A416-2A21B9943ED9}" type="pres">
      <dgm:prSet presAssocID="{5911FF4B-8735-4F1E-97AD-34A1C54F5D75}" presName="spNode" presStyleCnt="0"/>
      <dgm:spPr/>
    </dgm:pt>
    <dgm:pt modelId="{1E3CF7B4-665B-4865-8B72-50CA8AF1C63F}" type="pres">
      <dgm:prSet presAssocID="{CC8653BF-9A26-455A-A05F-C0BC396E7183}" presName="sibTrans" presStyleLbl="sibTrans1D1" presStyleIdx="1" presStyleCnt="7"/>
      <dgm:spPr/>
      <dgm:t>
        <a:bodyPr/>
        <a:lstStyle/>
        <a:p>
          <a:endParaRPr lang="ru-RU"/>
        </a:p>
      </dgm:t>
    </dgm:pt>
    <dgm:pt modelId="{7117502B-C7F1-42E2-BFE0-8A03A4639ECD}" type="pres">
      <dgm:prSet presAssocID="{FF0971DA-EDE9-4F0F-AEE6-9DDE8CA8F84A}" presName="node" presStyleLbl="node1" presStyleIdx="2" presStyleCnt="7" custScaleX="22905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1759A5-F5FA-488E-A835-AE9030C20992}" type="pres">
      <dgm:prSet presAssocID="{FF0971DA-EDE9-4F0F-AEE6-9DDE8CA8F84A}" presName="spNode" presStyleCnt="0"/>
      <dgm:spPr/>
    </dgm:pt>
    <dgm:pt modelId="{5380A140-658F-422C-BA30-724A74B4E8A6}" type="pres">
      <dgm:prSet presAssocID="{0A52ED1A-432C-4724-A79A-BD1536894622}" presName="sibTrans" presStyleLbl="sibTrans1D1" presStyleIdx="2" presStyleCnt="7"/>
      <dgm:spPr/>
      <dgm:t>
        <a:bodyPr/>
        <a:lstStyle/>
        <a:p>
          <a:endParaRPr lang="ru-RU"/>
        </a:p>
      </dgm:t>
    </dgm:pt>
    <dgm:pt modelId="{2144D9E2-A065-44C4-AE70-A34F26083499}" type="pres">
      <dgm:prSet presAssocID="{AE7BE420-F5AB-47B0-9B6F-F91E3F120034}" presName="node" presStyleLbl="node1" presStyleIdx="3" presStyleCnt="7" custScaleX="171793" custRadScaleRad="106815" custRadScaleInc="-3274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186FF2-BBA7-4D6C-A003-F3F24AC690AD}" type="pres">
      <dgm:prSet presAssocID="{AE7BE420-F5AB-47B0-9B6F-F91E3F120034}" presName="spNode" presStyleCnt="0"/>
      <dgm:spPr/>
    </dgm:pt>
    <dgm:pt modelId="{14A0E0DF-A9CF-4048-B75E-51AB095ABAB8}" type="pres">
      <dgm:prSet presAssocID="{4AE50CD9-1793-45EB-BE4D-242DFC55642C}" presName="sibTrans" presStyleLbl="sibTrans1D1" presStyleIdx="3" presStyleCnt="7"/>
      <dgm:spPr/>
      <dgm:t>
        <a:bodyPr/>
        <a:lstStyle/>
        <a:p>
          <a:endParaRPr lang="ru-RU"/>
        </a:p>
      </dgm:t>
    </dgm:pt>
    <dgm:pt modelId="{F8BBF485-B74A-44C9-B804-1C844976F43C}" type="pres">
      <dgm:prSet presAssocID="{C1AE8EB0-DCF0-4A82-8407-1B554E279111}" presName="node" presStyleLbl="node1" presStyleIdx="4" presStyleCnt="7" custScaleX="171793" custRadScaleRad="106821" custRadScaleInc="327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569698-6244-4507-8BD0-4C2B38DDE9D4}" type="pres">
      <dgm:prSet presAssocID="{C1AE8EB0-DCF0-4A82-8407-1B554E279111}" presName="spNode" presStyleCnt="0"/>
      <dgm:spPr/>
    </dgm:pt>
    <dgm:pt modelId="{0D391A00-7778-4272-8FDC-240AC57AB4AE}" type="pres">
      <dgm:prSet presAssocID="{96024331-3324-4783-9C3E-04E380DE17CF}" presName="sibTrans" presStyleLbl="sibTrans1D1" presStyleIdx="4" presStyleCnt="7"/>
      <dgm:spPr/>
      <dgm:t>
        <a:bodyPr/>
        <a:lstStyle/>
        <a:p>
          <a:endParaRPr lang="ru-RU"/>
        </a:p>
      </dgm:t>
    </dgm:pt>
    <dgm:pt modelId="{AB021E31-540D-47E7-89D2-4FC3E039CAF4}" type="pres">
      <dgm:prSet presAssocID="{A35B2D93-4596-4F20-8018-DB8A2A03134A}" presName="node" presStyleLbl="node1" presStyleIdx="5" presStyleCnt="7" custScaleX="22905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F1AFAF-3E9F-4D3E-8E4D-3B6AA72E7C17}" type="pres">
      <dgm:prSet presAssocID="{A35B2D93-4596-4F20-8018-DB8A2A03134A}" presName="spNode" presStyleCnt="0"/>
      <dgm:spPr/>
    </dgm:pt>
    <dgm:pt modelId="{6AB80598-7C08-41C5-9DAF-89C2CC79C0B3}" type="pres">
      <dgm:prSet presAssocID="{0043319D-DCF2-4FB3-8C56-F127DAE1A507}" presName="sibTrans" presStyleLbl="sibTrans1D1" presStyleIdx="5" presStyleCnt="7"/>
      <dgm:spPr/>
      <dgm:t>
        <a:bodyPr/>
        <a:lstStyle/>
        <a:p>
          <a:endParaRPr lang="ru-RU"/>
        </a:p>
      </dgm:t>
    </dgm:pt>
    <dgm:pt modelId="{A687A689-ABE4-411D-A0A9-D35F0E922036}" type="pres">
      <dgm:prSet presAssocID="{C432AED6-309A-4521-84F5-02AE41A4A02B}" presName="node" presStyleLbl="node1" presStyleIdx="6" presStyleCnt="7" custScaleX="22905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B7CEE1-9EBA-445D-AEFA-F01CE60FBE49}" type="pres">
      <dgm:prSet presAssocID="{C432AED6-309A-4521-84F5-02AE41A4A02B}" presName="spNode" presStyleCnt="0"/>
      <dgm:spPr/>
    </dgm:pt>
    <dgm:pt modelId="{AE52399A-D715-437B-BDB0-D24E31F72C21}" type="pres">
      <dgm:prSet presAssocID="{E1065060-0262-496A-B3E4-C7078BE0FF07}" presName="sibTrans" presStyleLbl="sibTrans1D1" presStyleIdx="6" presStyleCnt="7"/>
      <dgm:spPr/>
      <dgm:t>
        <a:bodyPr/>
        <a:lstStyle/>
        <a:p>
          <a:endParaRPr lang="ru-RU"/>
        </a:p>
      </dgm:t>
    </dgm:pt>
  </dgm:ptLst>
  <dgm:cxnLst>
    <dgm:cxn modelId="{D37265F5-D11E-4987-8696-5290B14EB317}" srcId="{25A03AA3-2A8C-41FF-8954-9FB5AF1DA6CA}" destId="{AE7BE420-F5AB-47B0-9B6F-F91E3F120034}" srcOrd="3" destOrd="0" parTransId="{E2431294-3D61-40B1-A5CD-1BA18981D00E}" sibTransId="{4AE50CD9-1793-45EB-BE4D-242DFC55642C}"/>
    <dgm:cxn modelId="{BDCCC610-E6EC-4E52-A818-8F85846B51D3}" type="presOf" srcId="{FF0971DA-EDE9-4F0F-AEE6-9DDE8CA8F84A}" destId="{7117502B-C7F1-42E2-BFE0-8A03A4639ECD}" srcOrd="0" destOrd="0" presId="urn:microsoft.com/office/officeart/2005/8/layout/cycle6"/>
    <dgm:cxn modelId="{CD8E7278-C69F-42D7-A941-7725E1EDFF52}" type="presOf" srcId="{4AE50CD9-1793-45EB-BE4D-242DFC55642C}" destId="{14A0E0DF-A9CF-4048-B75E-51AB095ABAB8}" srcOrd="0" destOrd="0" presId="urn:microsoft.com/office/officeart/2005/8/layout/cycle6"/>
    <dgm:cxn modelId="{EDEAE248-44D1-4C2B-B38A-819CF89A9C46}" srcId="{25A03AA3-2A8C-41FF-8954-9FB5AF1DA6CA}" destId="{C432AED6-309A-4521-84F5-02AE41A4A02B}" srcOrd="6" destOrd="0" parTransId="{4997C504-A348-4611-9044-7B1A4B911475}" sibTransId="{E1065060-0262-496A-B3E4-C7078BE0FF07}"/>
    <dgm:cxn modelId="{8848DD90-F4D8-48EA-9053-3B627664E30D}" srcId="{25A03AA3-2A8C-41FF-8954-9FB5AF1DA6CA}" destId="{CF1EC8D5-743C-443A-B69C-596FE6387E03}" srcOrd="0" destOrd="0" parTransId="{A7BA6ABB-4A7F-4182-8CF5-C708E9715A3A}" sibTransId="{3CAEF5FD-8214-4BFA-B567-CACDD0B45B38}"/>
    <dgm:cxn modelId="{5612E35E-8D5F-4B3C-B55A-8C48DE51D6D4}" type="presOf" srcId="{0A52ED1A-432C-4724-A79A-BD1536894622}" destId="{5380A140-658F-422C-BA30-724A74B4E8A6}" srcOrd="0" destOrd="0" presId="urn:microsoft.com/office/officeart/2005/8/layout/cycle6"/>
    <dgm:cxn modelId="{0D2BFBF9-E0FB-4471-B842-022C0ACCF8C2}" srcId="{25A03AA3-2A8C-41FF-8954-9FB5AF1DA6CA}" destId="{A35B2D93-4596-4F20-8018-DB8A2A03134A}" srcOrd="5" destOrd="0" parTransId="{ADA32AF6-B310-4FED-BFAF-4B77AB13AA61}" sibTransId="{0043319D-DCF2-4FB3-8C56-F127DAE1A507}"/>
    <dgm:cxn modelId="{FD214C93-63DF-42F1-AE91-790417A69BB0}" type="presOf" srcId="{CC8653BF-9A26-455A-A05F-C0BC396E7183}" destId="{1E3CF7B4-665B-4865-8B72-50CA8AF1C63F}" srcOrd="0" destOrd="0" presId="urn:microsoft.com/office/officeart/2005/8/layout/cycle6"/>
    <dgm:cxn modelId="{A09B3D51-7F92-4432-B504-41407D5A51CE}" type="presOf" srcId="{E1065060-0262-496A-B3E4-C7078BE0FF07}" destId="{AE52399A-D715-437B-BDB0-D24E31F72C21}" srcOrd="0" destOrd="0" presId="urn:microsoft.com/office/officeart/2005/8/layout/cycle6"/>
    <dgm:cxn modelId="{A74B17BE-33A8-4779-9148-CA5031F5A776}" type="presOf" srcId="{25A03AA3-2A8C-41FF-8954-9FB5AF1DA6CA}" destId="{BEF27D72-1855-46F7-9D77-326A78DB16DF}" srcOrd="0" destOrd="0" presId="urn:microsoft.com/office/officeart/2005/8/layout/cycle6"/>
    <dgm:cxn modelId="{3CFF99BF-E879-4DFC-B0D9-C17E4E1948B2}" type="presOf" srcId="{A35B2D93-4596-4F20-8018-DB8A2A03134A}" destId="{AB021E31-540D-47E7-89D2-4FC3E039CAF4}" srcOrd="0" destOrd="0" presId="urn:microsoft.com/office/officeart/2005/8/layout/cycle6"/>
    <dgm:cxn modelId="{91DC1346-43F0-45A7-B5F7-CEDA3309C853}" type="presOf" srcId="{3CAEF5FD-8214-4BFA-B567-CACDD0B45B38}" destId="{CFEEF433-ACE0-4DC5-A9EB-D3436668FFC4}" srcOrd="0" destOrd="0" presId="urn:microsoft.com/office/officeart/2005/8/layout/cycle6"/>
    <dgm:cxn modelId="{4925D295-08EA-432E-877C-968C666DEC38}" srcId="{25A03AA3-2A8C-41FF-8954-9FB5AF1DA6CA}" destId="{FF0971DA-EDE9-4F0F-AEE6-9DDE8CA8F84A}" srcOrd="2" destOrd="0" parTransId="{C46B3A10-F063-4BEE-9341-652F589B34DD}" sibTransId="{0A52ED1A-432C-4724-A79A-BD1536894622}"/>
    <dgm:cxn modelId="{677C64E5-CFD5-4581-8DEF-C1D67A9F50D9}" type="presOf" srcId="{AE7BE420-F5AB-47B0-9B6F-F91E3F120034}" destId="{2144D9E2-A065-44C4-AE70-A34F26083499}" srcOrd="0" destOrd="0" presId="urn:microsoft.com/office/officeart/2005/8/layout/cycle6"/>
    <dgm:cxn modelId="{731BF71A-92E3-419D-BA04-A3384564E8C7}" type="presOf" srcId="{CF1EC8D5-743C-443A-B69C-596FE6387E03}" destId="{44B67BAA-5081-40D3-A78E-3C74F74E726A}" srcOrd="0" destOrd="0" presId="urn:microsoft.com/office/officeart/2005/8/layout/cycle6"/>
    <dgm:cxn modelId="{33F5B129-9CCD-4A43-AFEA-3E46A0695004}" type="presOf" srcId="{5911FF4B-8735-4F1E-97AD-34A1C54F5D75}" destId="{D1BEBF29-F97F-4222-AAE8-7CC9556AB9CD}" srcOrd="0" destOrd="0" presId="urn:microsoft.com/office/officeart/2005/8/layout/cycle6"/>
    <dgm:cxn modelId="{9480120C-3626-4335-9E08-C44485F493BD}" srcId="{25A03AA3-2A8C-41FF-8954-9FB5AF1DA6CA}" destId="{5911FF4B-8735-4F1E-97AD-34A1C54F5D75}" srcOrd="1" destOrd="0" parTransId="{E859E015-D4AD-491A-AD0C-25C021B7C586}" sibTransId="{CC8653BF-9A26-455A-A05F-C0BC396E7183}"/>
    <dgm:cxn modelId="{ABD6DAF2-7612-4569-B920-0FC147DED037}" type="presOf" srcId="{C432AED6-309A-4521-84F5-02AE41A4A02B}" destId="{A687A689-ABE4-411D-A0A9-D35F0E922036}" srcOrd="0" destOrd="0" presId="urn:microsoft.com/office/officeart/2005/8/layout/cycle6"/>
    <dgm:cxn modelId="{AFFA88E4-9929-4DDD-B2E8-56F94E203C9C}" type="presOf" srcId="{96024331-3324-4783-9C3E-04E380DE17CF}" destId="{0D391A00-7778-4272-8FDC-240AC57AB4AE}" srcOrd="0" destOrd="0" presId="urn:microsoft.com/office/officeart/2005/8/layout/cycle6"/>
    <dgm:cxn modelId="{7ECF6DD5-9AE4-4FAA-B8E5-5F688BC3F073}" type="presOf" srcId="{0043319D-DCF2-4FB3-8C56-F127DAE1A507}" destId="{6AB80598-7C08-41C5-9DAF-89C2CC79C0B3}" srcOrd="0" destOrd="0" presId="urn:microsoft.com/office/officeart/2005/8/layout/cycle6"/>
    <dgm:cxn modelId="{A5AFF42F-DC02-4DB0-8070-90DA2C3A6B0A}" type="presOf" srcId="{C1AE8EB0-DCF0-4A82-8407-1B554E279111}" destId="{F8BBF485-B74A-44C9-B804-1C844976F43C}" srcOrd="0" destOrd="0" presId="urn:microsoft.com/office/officeart/2005/8/layout/cycle6"/>
    <dgm:cxn modelId="{0BD3809B-F6BD-4FE9-8CEB-2F5B5E8262F6}" srcId="{25A03AA3-2A8C-41FF-8954-9FB5AF1DA6CA}" destId="{C1AE8EB0-DCF0-4A82-8407-1B554E279111}" srcOrd="4" destOrd="0" parTransId="{54D9C62D-394A-4CFF-A304-2F3DBC5EB0EE}" sibTransId="{96024331-3324-4783-9C3E-04E380DE17CF}"/>
    <dgm:cxn modelId="{3034BE49-028D-4CF1-B05D-209FA6B6A70C}" type="presParOf" srcId="{BEF27D72-1855-46F7-9D77-326A78DB16DF}" destId="{44B67BAA-5081-40D3-A78E-3C74F74E726A}" srcOrd="0" destOrd="0" presId="urn:microsoft.com/office/officeart/2005/8/layout/cycle6"/>
    <dgm:cxn modelId="{79B8DE05-13CC-46C7-9C05-5BEA50079736}" type="presParOf" srcId="{BEF27D72-1855-46F7-9D77-326A78DB16DF}" destId="{62119B06-16BC-42B2-BC47-F58AA412F7DA}" srcOrd="1" destOrd="0" presId="urn:microsoft.com/office/officeart/2005/8/layout/cycle6"/>
    <dgm:cxn modelId="{FFBB3808-2B6F-488A-8D08-7F572F6E50EA}" type="presParOf" srcId="{BEF27D72-1855-46F7-9D77-326A78DB16DF}" destId="{CFEEF433-ACE0-4DC5-A9EB-D3436668FFC4}" srcOrd="2" destOrd="0" presId="urn:microsoft.com/office/officeart/2005/8/layout/cycle6"/>
    <dgm:cxn modelId="{2F2ACE4C-A044-494A-8060-CD238B133EC3}" type="presParOf" srcId="{BEF27D72-1855-46F7-9D77-326A78DB16DF}" destId="{D1BEBF29-F97F-4222-AAE8-7CC9556AB9CD}" srcOrd="3" destOrd="0" presId="urn:microsoft.com/office/officeart/2005/8/layout/cycle6"/>
    <dgm:cxn modelId="{BB98817F-429B-402C-9A62-45B17B193518}" type="presParOf" srcId="{BEF27D72-1855-46F7-9D77-326A78DB16DF}" destId="{231523C7-90CF-41B4-A416-2A21B9943ED9}" srcOrd="4" destOrd="0" presId="urn:microsoft.com/office/officeart/2005/8/layout/cycle6"/>
    <dgm:cxn modelId="{D8AB8016-0A1F-4DDE-A086-551FBAD5EE06}" type="presParOf" srcId="{BEF27D72-1855-46F7-9D77-326A78DB16DF}" destId="{1E3CF7B4-665B-4865-8B72-50CA8AF1C63F}" srcOrd="5" destOrd="0" presId="urn:microsoft.com/office/officeart/2005/8/layout/cycle6"/>
    <dgm:cxn modelId="{975F678D-6D34-43A1-BA48-79890882A342}" type="presParOf" srcId="{BEF27D72-1855-46F7-9D77-326A78DB16DF}" destId="{7117502B-C7F1-42E2-BFE0-8A03A4639ECD}" srcOrd="6" destOrd="0" presId="urn:microsoft.com/office/officeart/2005/8/layout/cycle6"/>
    <dgm:cxn modelId="{C84283D7-23AA-4EE4-B479-8AFCE2D1462B}" type="presParOf" srcId="{BEF27D72-1855-46F7-9D77-326A78DB16DF}" destId="{A01759A5-F5FA-488E-A835-AE9030C20992}" srcOrd="7" destOrd="0" presId="urn:microsoft.com/office/officeart/2005/8/layout/cycle6"/>
    <dgm:cxn modelId="{4B490B16-F1CA-4305-AEA1-16B7A2988BB4}" type="presParOf" srcId="{BEF27D72-1855-46F7-9D77-326A78DB16DF}" destId="{5380A140-658F-422C-BA30-724A74B4E8A6}" srcOrd="8" destOrd="0" presId="urn:microsoft.com/office/officeart/2005/8/layout/cycle6"/>
    <dgm:cxn modelId="{995D0088-EAB2-46DE-97F2-5108CCDD4C3F}" type="presParOf" srcId="{BEF27D72-1855-46F7-9D77-326A78DB16DF}" destId="{2144D9E2-A065-44C4-AE70-A34F26083499}" srcOrd="9" destOrd="0" presId="urn:microsoft.com/office/officeart/2005/8/layout/cycle6"/>
    <dgm:cxn modelId="{B3CEEFED-975D-44FD-BBBD-9BC4101D4578}" type="presParOf" srcId="{BEF27D72-1855-46F7-9D77-326A78DB16DF}" destId="{03186FF2-BBA7-4D6C-A003-F3F24AC690AD}" srcOrd="10" destOrd="0" presId="urn:microsoft.com/office/officeart/2005/8/layout/cycle6"/>
    <dgm:cxn modelId="{61FE4F06-61A1-4961-B2D6-0F8590D54CFF}" type="presParOf" srcId="{BEF27D72-1855-46F7-9D77-326A78DB16DF}" destId="{14A0E0DF-A9CF-4048-B75E-51AB095ABAB8}" srcOrd="11" destOrd="0" presId="urn:microsoft.com/office/officeart/2005/8/layout/cycle6"/>
    <dgm:cxn modelId="{65D00920-AD29-44F8-BCAE-6098961296C0}" type="presParOf" srcId="{BEF27D72-1855-46F7-9D77-326A78DB16DF}" destId="{F8BBF485-B74A-44C9-B804-1C844976F43C}" srcOrd="12" destOrd="0" presId="urn:microsoft.com/office/officeart/2005/8/layout/cycle6"/>
    <dgm:cxn modelId="{8B017AD6-7E07-4EA4-9824-A3DEB13A5501}" type="presParOf" srcId="{BEF27D72-1855-46F7-9D77-326A78DB16DF}" destId="{EA569698-6244-4507-8BD0-4C2B38DDE9D4}" srcOrd="13" destOrd="0" presId="urn:microsoft.com/office/officeart/2005/8/layout/cycle6"/>
    <dgm:cxn modelId="{4FD5C68C-7572-4AC1-B6DB-3BE206A19CFE}" type="presParOf" srcId="{BEF27D72-1855-46F7-9D77-326A78DB16DF}" destId="{0D391A00-7778-4272-8FDC-240AC57AB4AE}" srcOrd="14" destOrd="0" presId="urn:microsoft.com/office/officeart/2005/8/layout/cycle6"/>
    <dgm:cxn modelId="{7597D276-B74A-4C9D-8509-62B260E41340}" type="presParOf" srcId="{BEF27D72-1855-46F7-9D77-326A78DB16DF}" destId="{AB021E31-540D-47E7-89D2-4FC3E039CAF4}" srcOrd="15" destOrd="0" presId="urn:microsoft.com/office/officeart/2005/8/layout/cycle6"/>
    <dgm:cxn modelId="{35D3002E-B2D2-4D85-88D8-3CAD70B34DCC}" type="presParOf" srcId="{BEF27D72-1855-46F7-9D77-326A78DB16DF}" destId="{1FF1AFAF-3E9F-4D3E-8E4D-3B6AA72E7C17}" srcOrd="16" destOrd="0" presId="urn:microsoft.com/office/officeart/2005/8/layout/cycle6"/>
    <dgm:cxn modelId="{C1D399A6-765B-4E8A-AD82-7A7091C91B44}" type="presParOf" srcId="{BEF27D72-1855-46F7-9D77-326A78DB16DF}" destId="{6AB80598-7C08-41C5-9DAF-89C2CC79C0B3}" srcOrd="17" destOrd="0" presId="urn:microsoft.com/office/officeart/2005/8/layout/cycle6"/>
    <dgm:cxn modelId="{766E6E8E-B5A5-4298-9ACF-D76C2A739779}" type="presParOf" srcId="{BEF27D72-1855-46F7-9D77-326A78DB16DF}" destId="{A687A689-ABE4-411D-A0A9-D35F0E922036}" srcOrd="18" destOrd="0" presId="urn:microsoft.com/office/officeart/2005/8/layout/cycle6"/>
    <dgm:cxn modelId="{0737FC29-F4AB-4642-BC91-113F02B6AB83}" type="presParOf" srcId="{BEF27D72-1855-46F7-9D77-326A78DB16DF}" destId="{03B7CEE1-9EBA-445D-AEFA-F01CE60FBE49}" srcOrd="19" destOrd="0" presId="urn:microsoft.com/office/officeart/2005/8/layout/cycle6"/>
    <dgm:cxn modelId="{3044B366-5C85-4585-9B88-DC45F755FC0A}" type="presParOf" srcId="{BEF27D72-1855-46F7-9D77-326A78DB16DF}" destId="{AE52399A-D715-437B-BDB0-D24E31F72C21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5637A5-8752-491B-BE9A-CFD6D9016C1F}" type="doc">
      <dgm:prSet loTypeId="urn:microsoft.com/office/officeart/2005/8/layout/default#2" loCatId="list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uk-UA"/>
        </a:p>
      </dgm:t>
    </dgm:pt>
    <dgm:pt modelId="{741CFEF1-CE6E-4BE3-8368-6BB9063B0E22}">
      <dgm:prSet phldrT="[Текст]"/>
      <dgm:spPr/>
      <dgm:t>
        <a:bodyPr/>
        <a:lstStyle/>
        <a:p>
          <a:r>
            <a:rPr lang="uk-UA" b="0" i="0" dirty="0" smtClean="0"/>
            <a:t>платники податку;</a:t>
          </a:r>
          <a:endParaRPr lang="uk-UA" dirty="0"/>
        </a:p>
      </dgm:t>
    </dgm:pt>
    <dgm:pt modelId="{519274FC-9FDF-43D7-9472-C23B45CD7CF8}" type="parTrans" cxnId="{B55F1697-6BC3-4BEF-8E21-F0FC7EA270CB}">
      <dgm:prSet/>
      <dgm:spPr/>
      <dgm:t>
        <a:bodyPr/>
        <a:lstStyle/>
        <a:p>
          <a:endParaRPr lang="uk-UA"/>
        </a:p>
      </dgm:t>
    </dgm:pt>
    <dgm:pt modelId="{04FAE053-1D26-43BA-9BD9-69A8EB7249AF}" type="sibTrans" cxnId="{B55F1697-6BC3-4BEF-8E21-F0FC7EA270CB}">
      <dgm:prSet/>
      <dgm:spPr/>
      <dgm:t>
        <a:bodyPr/>
        <a:lstStyle/>
        <a:p>
          <a:endParaRPr lang="uk-UA"/>
        </a:p>
      </dgm:t>
    </dgm:pt>
    <dgm:pt modelId="{6C5F5999-8D30-40D2-BF51-D38B062F0CE5}">
      <dgm:prSet phldrT="[Текст]"/>
      <dgm:spPr/>
      <dgm:t>
        <a:bodyPr/>
        <a:lstStyle/>
        <a:p>
          <a:r>
            <a:rPr lang="uk-UA" b="0" i="0" dirty="0" smtClean="0"/>
            <a:t>об'єкт оподаткування;</a:t>
          </a:r>
          <a:endParaRPr lang="uk-UA" dirty="0"/>
        </a:p>
      </dgm:t>
    </dgm:pt>
    <dgm:pt modelId="{629CD3FD-5E00-4E37-96E7-36E10E321924}" type="parTrans" cxnId="{84894286-1259-4FDA-9740-B9A69CCC925E}">
      <dgm:prSet/>
      <dgm:spPr/>
      <dgm:t>
        <a:bodyPr/>
        <a:lstStyle/>
        <a:p>
          <a:endParaRPr lang="uk-UA"/>
        </a:p>
      </dgm:t>
    </dgm:pt>
    <dgm:pt modelId="{D1030753-4DB4-4974-A8BC-2608851988C9}" type="sibTrans" cxnId="{84894286-1259-4FDA-9740-B9A69CCC925E}">
      <dgm:prSet/>
      <dgm:spPr/>
      <dgm:t>
        <a:bodyPr/>
        <a:lstStyle/>
        <a:p>
          <a:endParaRPr lang="uk-UA"/>
        </a:p>
      </dgm:t>
    </dgm:pt>
    <dgm:pt modelId="{A71140EE-6569-451B-8813-4712D0F8789D}">
      <dgm:prSet phldrT="[Текст]"/>
      <dgm:spPr/>
      <dgm:t>
        <a:bodyPr/>
        <a:lstStyle/>
        <a:p>
          <a:r>
            <a:rPr lang="uk-UA" b="0" i="0" dirty="0" smtClean="0"/>
            <a:t>база оподаткування;</a:t>
          </a:r>
          <a:endParaRPr lang="uk-UA" dirty="0"/>
        </a:p>
      </dgm:t>
    </dgm:pt>
    <dgm:pt modelId="{47A87BC9-DE4E-47E1-B62E-89F79BE641F6}" type="parTrans" cxnId="{1D56F520-ADDA-4CDB-96E2-12A2FA01D64A}">
      <dgm:prSet/>
      <dgm:spPr/>
      <dgm:t>
        <a:bodyPr/>
        <a:lstStyle/>
        <a:p>
          <a:endParaRPr lang="uk-UA"/>
        </a:p>
      </dgm:t>
    </dgm:pt>
    <dgm:pt modelId="{B1062DD6-4FBD-4183-BF75-73FF1173FAAC}" type="sibTrans" cxnId="{1D56F520-ADDA-4CDB-96E2-12A2FA01D64A}">
      <dgm:prSet/>
      <dgm:spPr/>
      <dgm:t>
        <a:bodyPr/>
        <a:lstStyle/>
        <a:p>
          <a:endParaRPr lang="uk-UA"/>
        </a:p>
      </dgm:t>
    </dgm:pt>
    <dgm:pt modelId="{97E37847-158F-4EA3-8B9C-5B8EA7E1C057}">
      <dgm:prSet phldrT="[Текст]"/>
      <dgm:spPr/>
      <dgm:t>
        <a:bodyPr/>
        <a:lstStyle/>
        <a:p>
          <a:r>
            <a:rPr lang="uk-UA" b="0" i="0" dirty="0" smtClean="0"/>
            <a:t>ставка податку;</a:t>
          </a:r>
          <a:endParaRPr lang="uk-UA" dirty="0"/>
        </a:p>
      </dgm:t>
    </dgm:pt>
    <dgm:pt modelId="{1B89F012-6594-4C86-B445-974AF6FF8CB6}" type="parTrans" cxnId="{0B95696E-8833-4203-8FC2-0FB29F75B250}">
      <dgm:prSet/>
      <dgm:spPr/>
      <dgm:t>
        <a:bodyPr/>
        <a:lstStyle/>
        <a:p>
          <a:endParaRPr lang="uk-UA"/>
        </a:p>
      </dgm:t>
    </dgm:pt>
    <dgm:pt modelId="{6C1C06DE-C24D-42AA-84CE-391B38647244}" type="sibTrans" cxnId="{0B95696E-8833-4203-8FC2-0FB29F75B250}">
      <dgm:prSet/>
      <dgm:spPr/>
      <dgm:t>
        <a:bodyPr/>
        <a:lstStyle/>
        <a:p>
          <a:endParaRPr lang="uk-UA"/>
        </a:p>
      </dgm:t>
    </dgm:pt>
    <dgm:pt modelId="{BBE5A4E3-EBAD-43AB-9279-D54C4C4D9F24}">
      <dgm:prSet phldrT="[Текст]"/>
      <dgm:spPr/>
      <dgm:t>
        <a:bodyPr/>
        <a:lstStyle/>
        <a:p>
          <a:r>
            <a:rPr lang="uk-UA" b="0" i="0" dirty="0" smtClean="0"/>
            <a:t>порядок обчислення податку;</a:t>
          </a:r>
          <a:endParaRPr lang="uk-UA" dirty="0"/>
        </a:p>
      </dgm:t>
    </dgm:pt>
    <dgm:pt modelId="{656FD3B1-0796-4114-BFC5-41ED4BCFD3BA}" type="parTrans" cxnId="{C5BA3D24-820B-4B3C-BD18-90D3CC4EB3C9}">
      <dgm:prSet/>
      <dgm:spPr/>
      <dgm:t>
        <a:bodyPr/>
        <a:lstStyle/>
        <a:p>
          <a:endParaRPr lang="uk-UA"/>
        </a:p>
      </dgm:t>
    </dgm:pt>
    <dgm:pt modelId="{3FC544BD-ECFF-4D1F-B705-CF8A67D10C98}" type="sibTrans" cxnId="{C5BA3D24-820B-4B3C-BD18-90D3CC4EB3C9}">
      <dgm:prSet/>
      <dgm:spPr/>
      <dgm:t>
        <a:bodyPr/>
        <a:lstStyle/>
        <a:p>
          <a:endParaRPr lang="uk-UA"/>
        </a:p>
      </dgm:t>
    </dgm:pt>
    <dgm:pt modelId="{D5596754-59E8-45DF-AC18-D9BDDCE26DD2}">
      <dgm:prSet phldrT="[Текст]"/>
      <dgm:spPr/>
      <dgm:t>
        <a:bodyPr/>
        <a:lstStyle/>
        <a:p>
          <a:r>
            <a:rPr lang="uk-UA" b="0" i="0" dirty="0" smtClean="0"/>
            <a:t>податковий період;</a:t>
          </a:r>
          <a:endParaRPr lang="uk-UA" dirty="0"/>
        </a:p>
      </dgm:t>
    </dgm:pt>
    <dgm:pt modelId="{74428AD7-8DA0-4820-B487-5AD5E371FFA1}" type="parTrans" cxnId="{EDB89BB0-CB35-4758-9956-D214211180B4}">
      <dgm:prSet/>
      <dgm:spPr/>
      <dgm:t>
        <a:bodyPr/>
        <a:lstStyle/>
        <a:p>
          <a:endParaRPr lang="uk-UA"/>
        </a:p>
      </dgm:t>
    </dgm:pt>
    <dgm:pt modelId="{38D7B731-3259-4E9A-A910-CB640AE6FD59}" type="sibTrans" cxnId="{EDB89BB0-CB35-4758-9956-D214211180B4}">
      <dgm:prSet/>
      <dgm:spPr/>
      <dgm:t>
        <a:bodyPr/>
        <a:lstStyle/>
        <a:p>
          <a:endParaRPr lang="uk-UA"/>
        </a:p>
      </dgm:t>
    </dgm:pt>
    <dgm:pt modelId="{9C8E4295-31AE-45FA-B034-4AA49A01DB08}">
      <dgm:prSet phldrT="[Текст]"/>
      <dgm:spPr/>
      <dgm:t>
        <a:bodyPr/>
        <a:lstStyle/>
        <a:p>
          <a:r>
            <a:rPr lang="uk-UA" b="0" i="0" noProof="0" dirty="0" smtClean="0"/>
            <a:t>строк та порядок сплати податку;</a:t>
          </a:r>
          <a:endParaRPr lang="uk-UA" noProof="0" dirty="0"/>
        </a:p>
      </dgm:t>
    </dgm:pt>
    <dgm:pt modelId="{B044A1FB-2636-4398-A36E-3A307C65B913}" type="parTrans" cxnId="{B114F776-9D67-4D07-8807-413293E960AB}">
      <dgm:prSet/>
      <dgm:spPr/>
      <dgm:t>
        <a:bodyPr/>
        <a:lstStyle/>
        <a:p>
          <a:endParaRPr lang="uk-UA"/>
        </a:p>
      </dgm:t>
    </dgm:pt>
    <dgm:pt modelId="{DACEF185-1DC1-4438-AF18-C10295A61D8D}" type="sibTrans" cxnId="{B114F776-9D67-4D07-8807-413293E960AB}">
      <dgm:prSet/>
      <dgm:spPr/>
      <dgm:t>
        <a:bodyPr/>
        <a:lstStyle/>
        <a:p>
          <a:endParaRPr lang="uk-UA"/>
        </a:p>
      </dgm:t>
    </dgm:pt>
    <dgm:pt modelId="{D92029E5-E9DC-4EA2-97AA-7429F78FAD04}">
      <dgm:prSet phldrT="[Текст]"/>
      <dgm:spPr/>
      <dgm:t>
        <a:bodyPr/>
        <a:lstStyle/>
        <a:p>
          <a:r>
            <a:rPr lang="ru-RU" b="0" i="0" dirty="0" smtClean="0"/>
            <a:t>строк та порядок </a:t>
          </a:r>
          <a:r>
            <a:rPr lang="ru-RU" b="0" i="0" dirty="0" err="1" smtClean="0"/>
            <a:t>подання</a:t>
          </a:r>
          <a:r>
            <a:rPr lang="ru-RU" b="0" i="0" dirty="0" smtClean="0"/>
            <a:t> </a:t>
          </a:r>
          <a:r>
            <a:rPr lang="ru-RU" b="0" i="0" dirty="0" err="1" smtClean="0"/>
            <a:t>звітності</a:t>
          </a:r>
          <a:r>
            <a:rPr lang="ru-RU" b="0" i="0" dirty="0" smtClean="0"/>
            <a:t> про </a:t>
          </a:r>
          <a:r>
            <a:rPr lang="ru-RU" b="0" i="0" dirty="0" err="1" smtClean="0"/>
            <a:t>обчислення</a:t>
          </a:r>
          <a:r>
            <a:rPr lang="ru-RU" b="0" i="0" dirty="0" smtClean="0"/>
            <a:t> і </a:t>
          </a:r>
          <a:r>
            <a:rPr lang="ru-RU" b="0" i="0" dirty="0" err="1" smtClean="0"/>
            <a:t>сплату</a:t>
          </a:r>
          <a:r>
            <a:rPr lang="ru-RU" b="0" i="0" dirty="0" smtClean="0"/>
            <a:t> </a:t>
          </a:r>
          <a:r>
            <a:rPr lang="ru-RU" b="0" i="0" dirty="0" err="1" smtClean="0"/>
            <a:t>податку</a:t>
          </a:r>
          <a:r>
            <a:rPr lang="ru-RU" b="0" i="0" dirty="0" smtClean="0"/>
            <a:t>.</a:t>
          </a:r>
          <a:endParaRPr lang="uk-UA" noProof="0" dirty="0"/>
        </a:p>
      </dgm:t>
    </dgm:pt>
    <dgm:pt modelId="{98571152-84AB-4D5F-9F25-EAE3E9DBBB40}" type="parTrans" cxnId="{63BE8503-8DE3-4B40-9D39-F62926ABCF0D}">
      <dgm:prSet/>
      <dgm:spPr/>
      <dgm:t>
        <a:bodyPr/>
        <a:lstStyle/>
        <a:p>
          <a:endParaRPr lang="uk-UA"/>
        </a:p>
      </dgm:t>
    </dgm:pt>
    <dgm:pt modelId="{95B90016-BBE2-4844-A200-1D1226B9897C}" type="sibTrans" cxnId="{63BE8503-8DE3-4B40-9D39-F62926ABCF0D}">
      <dgm:prSet/>
      <dgm:spPr/>
      <dgm:t>
        <a:bodyPr/>
        <a:lstStyle/>
        <a:p>
          <a:endParaRPr lang="uk-UA"/>
        </a:p>
      </dgm:t>
    </dgm:pt>
    <dgm:pt modelId="{FD0719C6-75A3-476A-913E-C7B4A316895A}" type="pres">
      <dgm:prSet presAssocID="{005637A5-8752-491B-BE9A-CFD6D9016C1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0696CCF-E7AD-4310-96FD-AB0E4CF3BA09}" type="pres">
      <dgm:prSet presAssocID="{741CFEF1-CE6E-4BE3-8368-6BB9063B0E2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BA8E3F87-6093-45B5-BB01-37AD52D1FC68}" type="pres">
      <dgm:prSet presAssocID="{04FAE053-1D26-43BA-9BD9-69A8EB7249AF}" presName="sibTrans" presStyleCnt="0"/>
      <dgm:spPr/>
    </dgm:pt>
    <dgm:pt modelId="{4F5383C2-06C3-4A89-9E81-E6370E024B77}" type="pres">
      <dgm:prSet presAssocID="{6C5F5999-8D30-40D2-BF51-D38B062F0CE5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08EA9C1-087A-4411-ADAE-47256152AC4B}" type="pres">
      <dgm:prSet presAssocID="{D1030753-4DB4-4974-A8BC-2608851988C9}" presName="sibTrans" presStyleCnt="0"/>
      <dgm:spPr/>
    </dgm:pt>
    <dgm:pt modelId="{AFB6F148-EC38-4511-81C9-445723385BA5}" type="pres">
      <dgm:prSet presAssocID="{A71140EE-6569-451B-8813-4712D0F8789D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552D48A-ECF1-4453-B246-CA64D2DEF1AF}" type="pres">
      <dgm:prSet presAssocID="{B1062DD6-4FBD-4183-BF75-73FF1173FAAC}" presName="sibTrans" presStyleCnt="0"/>
      <dgm:spPr/>
    </dgm:pt>
    <dgm:pt modelId="{13CC6390-0AFF-4299-B147-D107997CA0FC}" type="pres">
      <dgm:prSet presAssocID="{97E37847-158F-4EA3-8B9C-5B8EA7E1C057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91ACEA1-25F1-4B18-9F90-F410A05F3473}" type="pres">
      <dgm:prSet presAssocID="{6C1C06DE-C24D-42AA-84CE-391B38647244}" presName="sibTrans" presStyleCnt="0"/>
      <dgm:spPr/>
    </dgm:pt>
    <dgm:pt modelId="{E8CE4F58-6995-4BC0-8D83-7E409D18ED54}" type="pres">
      <dgm:prSet presAssocID="{BBE5A4E3-EBAD-43AB-9279-D54C4C4D9F2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F5757AC-3901-4D29-A74D-A29422432F37}" type="pres">
      <dgm:prSet presAssocID="{3FC544BD-ECFF-4D1F-B705-CF8A67D10C98}" presName="sibTrans" presStyleCnt="0"/>
      <dgm:spPr/>
    </dgm:pt>
    <dgm:pt modelId="{AA46131E-0723-4447-B920-61D0B5BF6137}" type="pres">
      <dgm:prSet presAssocID="{D5596754-59E8-45DF-AC18-D9BDDCE26DD2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21F23F4-818C-4878-9BC8-C4A0B8D749A1}" type="pres">
      <dgm:prSet presAssocID="{38D7B731-3259-4E9A-A910-CB640AE6FD59}" presName="sibTrans" presStyleCnt="0"/>
      <dgm:spPr/>
    </dgm:pt>
    <dgm:pt modelId="{AB42D8F1-04AD-4553-A5F1-F0187A8E2D4D}" type="pres">
      <dgm:prSet presAssocID="{9C8E4295-31AE-45FA-B034-4AA49A01DB0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C36626F-BB45-40E5-A533-09A5726DCC30}" type="pres">
      <dgm:prSet presAssocID="{DACEF185-1DC1-4438-AF18-C10295A61D8D}" presName="sibTrans" presStyleCnt="0"/>
      <dgm:spPr/>
    </dgm:pt>
    <dgm:pt modelId="{0D02A672-CB18-42BE-9FD0-F52965B19E87}" type="pres">
      <dgm:prSet presAssocID="{D92029E5-E9DC-4EA2-97AA-7429F78FAD04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0B95696E-8833-4203-8FC2-0FB29F75B250}" srcId="{005637A5-8752-491B-BE9A-CFD6D9016C1F}" destId="{97E37847-158F-4EA3-8B9C-5B8EA7E1C057}" srcOrd="3" destOrd="0" parTransId="{1B89F012-6594-4C86-B445-974AF6FF8CB6}" sibTransId="{6C1C06DE-C24D-42AA-84CE-391B38647244}"/>
    <dgm:cxn modelId="{84894286-1259-4FDA-9740-B9A69CCC925E}" srcId="{005637A5-8752-491B-BE9A-CFD6D9016C1F}" destId="{6C5F5999-8D30-40D2-BF51-D38B062F0CE5}" srcOrd="1" destOrd="0" parTransId="{629CD3FD-5E00-4E37-96E7-36E10E321924}" sibTransId="{D1030753-4DB4-4974-A8BC-2608851988C9}"/>
    <dgm:cxn modelId="{D31831DD-317B-4455-B733-FB82D64F307F}" type="presOf" srcId="{97E37847-158F-4EA3-8B9C-5B8EA7E1C057}" destId="{13CC6390-0AFF-4299-B147-D107997CA0FC}" srcOrd="0" destOrd="0" presId="urn:microsoft.com/office/officeart/2005/8/layout/default#2"/>
    <dgm:cxn modelId="{C5BA3D24-820B-4B3C-BD18-90D3CC4EB3C9}" srcId="{005637A5-8752-491B-BE9A-CFD6D9016C1F}" destId="{BBE5A4E3-EBAD-43AB-9279-D54C4C4D9F24}" srcOrd="4" destOrd="0" parTransId="{656FD3B1-0796-4114-BFC5-41ED4BCFD3BA}" sibTransId="{3FC544BD-ECFF-4D1F-B705-CF8A67D10C98}"/>
    <dgm:cxn modelId="{EDB89BB0-CB35-4758-9956-D214211180B4}" srcId="{005637A5-8752-491B-BE9A-CFD6D9016C1F}" destId="{D5596754-59E8-45DF-AC18-D9BDDCE26DD2}" srcOrd="5" destOrd="0" parTransId="{74428AD7-8DA0-4820-B487-5AD5E371FFA1}" sibTransId="{38D7B731-3259-4E9A-A910-CB640AE6FD59}"/>
    <dgm:cxn modelId="{B55F1697-6BC3-4BEF-8E21-F0FC7EA270CB}" srcId="{005637A5-8752-491B-BE9A-CFD6D9016C1F}" destId="{741CFEF1-CE6E-4BE3-8368-6BB9063B0E22}" srcOrd="0" destOrd="0" parTransId="{519274FC-9FDF-43D7-9472-C23B45CD7CF8}" sibTransId="{04FAE053-1D26-43BA-9BD9-69A8EB7249AF}"/>
    <dgm:cxn modelId="{C907F0DD-C8FA-4081-A5F2-38E39A5AC049}" type="presOf" srcId="{A71140EE-6569-451B-8813-4712D0F8789D}" destId="{AFB6F148-EC38-4511-81C9-445723385BA5}" srcOrd="0" destOrd="0" presId="urn:microsoft.com/office/officeart/2005/8/layout/default#2"/>
    <dgm:cxn modelId="{4A869C49-9D55-4B45-A1C4-3D16A4882068}" type="presOf" srcId="{6C5F5999-8D30-40D2-BF51-D38B062F0CE5}" destId="{4F5383C2-06C3-4A89-9E81-E6370E024B77}" srcOrd="0" destOrd="0" presId="urn:microsoft.com/office/officeart/2005/8/layout/default#2"/>
    <dgm:cxn modelId="{DB15259D-E713-45E1-8EE7-AFD123C0D5AB}" type="presOf" srcId="{BBE5A4E3-EBAD-43AB-9279-D54C4C4D9F24}" destId="{E8CE4F58-6995-4BC0-8D83-7E409D18ED54}" srcOrd="0" destOrd="0" presId="urn:microsoft.com/office/officeart/2005/8/layout/default#2"/>
    <dgm:cxn modelId="{63BE8503-8DE3-4B40-9D39-F62926ABCF0D}" srcId="{005637A5-8752-491B-BE9A-CFD6D9016C1F}" destId="{D92029E5-E9DC-4EA2-97AA-7429F78FAD04}" srcOrd="7" destOrd="0" parTransId="{98571152-84AB-4D5F-9F25-EAE3E9DBBB40}" sibTransId="{95B90016-BBE2-4844-A200-1D1226B9897C}"/>
    <dgm:cxn modelId="{A5C7321A-277C-4607-A142-177D52C042BB}" type="presOf" srcId="{D92029E5-E9DC-4EA2-97AA-7429F78FAD04}" destId="{0D02A672-CB18-42BE-9FD0-F52965B19E87}" srcOrd="0" destOrd="0" presId="urn:microsoft.com/office/officeart/2005/8/layout/default#2"/>
    <dgm:cxn modelId="{1D56F520-ADDA-4CDB-96E2-12A2FA01D64A}" srcId="{005637A5-8752-491B-BE9A-CFD6D9016C1F}" destId="{A71140EE-6569-451B-8813-4712D0F8789D}" srcOrd="2" destOrd="0" parTransId="{47A87BC9-DE4E-47E1-B62E-89F79BE641F6}" sibTransId="{B1062DD6-4FBD-4183-BF75-73FF1173FAAC}"/>
    <dgm:cxn modelId="{F8A3AF6D-EF04-47DE-973A-6CD109097291}" type="presOf" srcId="{741CFEF1-CE6E-4BE3-8368-6BB9063B0E22}" destId="{A0696CCF-E7AD-4310-96FD-AB0E4CF3BA09}" srcOrd="0" destOrd="0" presId="urn:microsoft.com/office/officeart/2005/8/layout/default#2"/>
    <dgm:cxn modelId="{6D7AAFA0-3D3F-4622-806B-F7E53DB08C62}" type="presOf" srcId="{D5596754-59E8-45DF-AC18-D9BDDCE26DD2}" destId="{AA46131E-0723-4447-B920-61D0B5BF6137}" srcOrd="0" destOrd="0" presId="urn:microsoft.com/office/officeart/2005/8/layout/default#2"/>
    <dgm:cxn modelId="{A4B238F9-861E-4226-BD29-013F15EA8801}" type="presOf" srcId="{9C8E4295-31AE-45FA-B034-4AA49A01DB08}" destId="{AB42D8F1-04AD-4553-A5F1-F0187A8E2D4D}" srcOrd="0" destOrd="0" presId="urn:microsoft.com/office/officeart/2005/8/layout/default#2"/>
    <dgm:cxn modelId="{11EB2D82-0688-47C5-A95D-4AB6D84B58D9}" type="presOf" srcId="{005637A5-8752-491B-BE9A-CFD6D9016C1F}" destId="{FD0719C6-75A3-476A-913E-C7B4A316895A}" srcOrd="0" destOrd="0" presId="urn:microsoft.com/office/officeart/2005/8/layout/default#2"/>
    <dgm:cxn modelId="{B114F776-9D67-4D07-8807-413293E960AB}" srcId="{005637A5-8752-491B-BE9A-CFD6D9016C1F}" destId="{9C8E4295-31AE-45FA-B034-4AA49A01DB08}" srcOrd="6" destOrd="0" parTransId="{B044A1FB-2636-4398-A36E-3A307C65B913}" sibTransId="{DACEF185-1DC1-4438-AF18-C10295A61D8D}"/>
    <dgm:cxn modelId="{6897DC25-0EC1-42AA-AA05-A8E873A80127}" type="presParOf" srcId="{FD0719C6-75A3-476A-913E-C7B4A316895A}" destId="{A0696CCF-E7AD-4310-96FD-AB0E4CF3BA09}" srcOrd="0" destOrd="0" presId="urn:microsoft.com/office/officeart/2005/8/layout/default#2"/>
    <dgm:cxn modelId="{93C6DC51-EA62-4F18-AA09-0139BE3C4236}" type="presParOf" srcId="{FD0719C6-75A3-476A-913E-C7B4A316895A}" destId="{BA8E3F87-6093-45B5-BB01-37AD52D1FC68}" srcOrd="1" destOrd="0" presId="urn:microsoft.com/office/officeart/2005/8/layout/default#2"/>
    <dgm:cxn modelId="{475396FF-8E3B-49BE-8ECB-2D685278C26D}" type="presParOf" srcId="{FD0719C6-75A3-476A-913E-C7B4A316895A}" destId="{4F5383C2-06C3-4A89-9E81-E6370E024B77}" srcOrd="2" destOrd="0" presId="urn:microsoft.com/office/officeart/2005/8/layout/default#2"/>
    <dgm:cxn modelId="{19A62488-654A-4374-9276-C4180FF8AC95}" type="presParOf" srcId="{FD0719C6-75A3-476A-913E-C7B4A316895A}" destId="{D08EA9C1-087A-4411-ADAE-47256152AC4B}" srcOrd="3" destOrd="0" presId="urn:microsoft.com/office/officeart/2005/8/layout/default#2"/>
    <dgm:cxn modelId="{532962AA-1B9C-4E86-ACD2-9FE6B5F2B309}" type="presParOf" srcId="{FD0719C6-75A3-476A-913E-C7B4A316895A}" destId="{AFB6F148-EC38-4511-81C9-445723385BA5}" srcOrd="4" destOrd="0" presId="urn:microsoft.com/office/officeart/2005/8/layout/default#2"/>
    <dgm:cxn modelId="{7F7DF4FD-07F0-48A4-A6E8-8C41CC82B2A1}" type="presParOf" srcId="{FD0719C6-75A3-476A-913E-C7B4A316895A}" destId="{1552D48A-ECF1-4453-B246-CA64D2DEF1AF}" srcOrd="5" destOrd="0" presId="urn:microsoft.com/office/officeart/2005/8/layout/default#2"/>
    <dgm:cxn modelId="{E33C54A7-B3D6-4081-85DD-2A59089B71BD}" type="presParOf" srcId="{FD0719C6-75A3-476A-913E-C7B4A316895A}" destId="{13CC6390-0AFF-4299-B147-D107997CA0FC}" srcOrd="6" destOrd="0" presId="urn:microsoft.com/office/officeart/2005/8/layout/default#2"/>
    <dgm:cxn modelId="{C1D3628B-D2BA-4C21-871C-2CFAB83E3E3F}" type="presParOf" srcId="{FD0719C6-75A3-476A-913E-C7B4A316895A}" destId="{791ACEA1-25F1-4B18-9F90-F410A05F3473}" srcOrd="7" destOrd="0" presId="urn:microsoft.com/office/officeart/2005/8/layout/default#2"/>
    <dgm:cxn modelId="{1659CB33-C59F-4261-9570-0B482BD59F1A}" type="presParOf" srcId="{FD0719C6-75A3-476A-913E-C7B4A316895A}" destId="{E8CE4F58-6995-4BC0-8D83-7E409D18ED54}" srcOrd="8" destOrd="0" presId="urn:microsoft.com/office/officeart/2005/8/layout/default#2"/>
    <dgm:cxn modelId="{2FAD9F7B-85F4-4FFE-B358-91218CA8D66F}" type="presParOf" srcId="{FD0719C6-75A3-476A-913E-C7B4A316895A}" destId="{7F5757AC-3901-4D29-A74D-A29422432F37}" srcOrd="9" destOrd="0" presId="urn:microsoft.com/office/officeart/2005/8/layout/default#2"/>
    <dgm:cxn modelId="{9F88E948-7864-4A76-8C56-2E95FA59D916}" type="presParOf" srcId="{FD0719C6-75A3-476A-913E-C7B4A316895A}" destId="{AA46131E-0723-4447-B920-61D0B5BF6137}" srcOrd="10" destOrd="0" presId="urn:microsoft.com/office/officeart/2005/8/layout/default#2"/>
    <dgm:cxn modelId="{293351C4-A60B-4463-8CF6-2527B570DCCE}" type="presParOf" srcId="{FD0719C6-75A3-476A-913E-C7B4A316895A}" destId="{721F23F4-818C-4878-9BC8-C4A0B8D749A1}" srcOrd="11" destOrd="0" presId="urn:microsoft.com/office/officeart/2005/8/layout/default#2"/>
    <dgm:cxn modelId="{FBAAA180-FB20-432D-84A3-5ED2AB0762AB}" type="presParOf" srcId="{FD0719C6-75A3-476A-913E-C7B4A316895A}" destId="{AB42D8F1-04AD-4553-A5F1-F0187A8E2D4D}" srcOrd="12" destOrd="0" presId="urn:microsoft.com/office/officeart/2005/8/layout/default#2"/>
    <dgm:cxn modelId="{17166D08-7E9E-4456-8FDD-6AAC514E458C}" type="presParOf" srcId="{FD0719C6-75A3-476A-913E-C7B4A316895A}" destId="{DC36626F-BB45-40E5-A533-09A5726DCC30}" srcOrd="13" destOrd="0" presId="urn:microsoft.com/office/officeart/2005/8/layout/default#2"/>
    <dgm:cxn modelId="{FC78C0C9-3BAB-443C-B1E8-096EEA520F16}" type="presParOf" srcId="{FD0719C6-75A3-476A-913E-C7B4A316895A}" destId="{0D02A672-CB18-42BE-9FD0-F52965B19E87}" srcOrd="14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F7E6BD-788A-428B-A345-7897C592CA82}" type="doc">
      <dgm:prSet loTypeId="urn:microsoft.com/office/officeart/2005/8/layout/orgChart1" loCatId="hierarchy" qsTypeId="urn:microsoft.com/office/officeart/2005/8/quickstyle/3d3" qsCatId="3D" csTypeId="urn:microsoft.com/office/officeart/2005/8/colors/accent4_5" csCatId="accent4" phldr="1"/>
      <dgm:spPr/>
      <dgm:t>
        <a:bodyPr/>
        <a:lstStyle/>
        <a:p>
          <a:endParaRPr lang="uk-UA"/>
        </a:p>
      </dgm:t>
    </dgm:pt>
    <dgm:pt modelId="{8E3719CF-3AA0-4782-9121-8F7EFC988E85}">
      <dgm:prSet phldrT="[Текст]"/>
      <dgm:spPr/>
      <dgm:t>
        <a:bodyPr/>
        <a:lstStyle/>
        <a:p>
          <a:r>
            <a:rPr lang="uk-UA" dirty="0" smtClean="0"/>
            <a:t>Критерії податкової політики</a:t>
          </a:r>
          <a:endParaRPr lang="uk-UA" dirty="0"/>
        </a:p>
      </dgm:t>
    </dgm:pt>
    <dgm:pt modelId="{84155FEE-8C6F-47A5-9380-EF002DBF4C98}" type="parTrans" cxnId="{652A2A04-F26F-474A-A2A5-4A7EF041E0B0}">
      <dgm:prSet/>
      <dgm:spPr/>
      <dgm:t>
        <a:bodyPr/>
        <a:lstStyle/>
        <a:p>
          <a:endParaRPr lang="uk-UA"/>
        </a:p>
      </dgm:t>
    </dgm:pt>
    <dgm:pt modelId="{3A1D675C-B471-4C87-B476-B089B282DC7B}" type="sibTrans" cxnId="{652A2A04-F26F-474A-A2A5-4A7EF041E0B0}">
      <dgm:prSet/>
      <dgm:spPr/>
      <dgm:t>
        <a:bodyPr/>
        <a:lstStyle/>
        <a:p>
          <a:endParaRPr lang="uk-UA"/>
        </a:p>
      </dgm:t>
    </dgm:pt>
    <dgm:pt modelId="{6525BBBC-8172-49D4-ABF9-02763D0A5685}">
      <dgm:prSet phldrT="[Текст]"/>
      <dgm:spPr/>
      <dgm:t>
        <a:bodyPr/>
        <a:lstStyle/>
        <a:p>
          <a:r>
            <a:rPr lang="uk-UA" dirty="0" smtClean="0"/>
            <a:t>Фіскальна достатність </a:t>
          </a:r>
          <a:endParaRPr lang="uk-UA" dirty="0"/>
        </a:p>
      </dgm:t>
    </dgm:pt>
    <dgm:pt modelId="{64CC58A5-02D0-43A2-9F44-0C72A90FEA27}" type="parTrans" cxnId="{FE71B47F-B6C6-4BDC-9C15-375A63365C68}">
      <dgm:prSet/>
      <dgm:spPr/>
      <dgm:t>
        <a:bodyPr/>
        <a:lstStyle/>
        <a:p>
          <a:endParaRPr lang="uk-UA"/>
        </a:p>
      </dgm:t>
    </dgm:pt>
    <dgm:pt modelId="{03296357-182E-4B4B-B84C-21A05DA104B3}" type="sibTrans" cxnId="{FE71B47F-B6C6-4BDC-9C15-375A63365C68}">
      <dgm:prSet/>
      <dgm:spPr/>
      <dgm:t>
        <a:bodyPr/>
        <a:lstStyle/>
        <a:p>
          <a:endParaRPr lang="uk-UA"/>
        </a:p>
      </dgm:t>
    </dgm:pt>
    <dgm:pt modelId="{620AC4F6-4CD5-46DA-90B0-A2757AE4AB94}">
      <dgm:prSet phldrT="[Текст]"/>
      <dgm:spPr/>
      <dgm:t>
        <a:bodyPr/>
        <a:lstStyle/>
        <a:p>
          <a:r>
            <a:rPr lang="uk-UA" dirty="0" smtClean="0"/>
            <a:t>Соціальна справедливість</a:t>
          </a:r>
          <a:endParaRPr lang="uk-UA" dirty="0"/>
        </a:p>
      </dgm:t>
    </dgm:pt>
    <dgm:pt modelId="{F1F1E789-5F87-4F6D-BA72-F885CC8DFF37}" type="parTrans" cxnId="{74B926C7-8211-4E6C-B673-C6374CEBED52}">
      <dgm:prSet/>
      <dgm:spPr/>
      <dgm:t>
        <a:bodyPr/>
        <a:lstStyle/>
        <a:p>
          <a:endParaRPr lang="uk-UA"/>
        </a:p>
      </dgm:t>
    </dgm:pt>
    <dgm:pt modelId="{527948B2-50C7-4CCC-A667-91FB85551985}" type="sibTrans" cxnId="{74B926C7-8211-4E6C-B673-C6374CEBED52}">
      <dgm:prSet/>
      <dgm:spPr/>
      <dgm:t>
        <a:bodyPr/>
        <a:lstStyle/>
        <a:p>
          <a:endParaRPr lang="uk-UA"/>
        </a:p>
      </dgm:t>
    </dgm:pt>
    <dgm:pt modelId="{717B816D-1A72-4F8F-89E8-F2FA740929FF}">
      <dgm:prSet phldrT="[Текст]"/>
      <dgm:spPr/>
      <dgm:t>
        <a:bodyPr/>
        <a:lstStyle/>
        <a:p>
          <a:r>
            <a:rPr lang="uk-UA" dirty="0" smtClean="0"/>
            <a:t>Гнучкість і стабільність</a:t>
          </a:r>
          <a:endParaRPr lang="uk-UA" dirty="0"/>
        </a:p>
      </dgm:t>
    </dgm:pt>
    <dgm:pt modelId="{EF35059D-9C33-4B6E-83E2-081E40B04706}" type="parTrans" cxnId="{D19945D4-08D9-4206-A9F9-15B645E99B6A}">
      <dgm:prSet/>
      <dgm:spPr/>
      <dgm:t>
        <a:bodyPr/>
        <a:lstStyle/>
        <a:p>
          <a:endParaRPr lang="uk-UA"/>
        </a:p>
      </dgm:t>
    </dgm:pt>
    <dgm:pt modelId="{D47F9719-3C08-4B0C-A51F-C099A6BB5151}" type="sibTrans" cxnId="{D19945D4-08D9-4206-A9F9-15B645E99B6A}">
      <dgm:prSet/>
      <dgm:spPr/>
      <dgm:t>
        <a:bodyPr/>
        <a:lstStyle/>
        <a:p>
          <a:endParaRPr lang="uk-UA"/>
        </a:p>
      </dgm:t>
    </dgm:pt>
    <dgm:pt modelId="{A4E55AE9-1B3C-4952-92C1-85D0E2530899}">
      <dgm:prSet phldrT="[Текст]"/>
      <dgm:spPr/>
      <dgm:t>
        <a:bodyPr/>
        <a:lstStyle/>
        <a:p>
          <a:r>
            <a:rPr lang="uk-UA" dirty="0" smtClean="0"/>
            <a:t>Економічна ефективність</a:t>
          </a:r>
          <a:endParaRPr lang="uk-UA" dirty="0"/>
        </a:p>
      </dgm:t>
    </dgm:pt>
    <dgm:pt modelId="{5F53961B-15FD-469C-9E6E-E706938A5123}" type="parTrans" cxnId="{94B528E0-EDC1-43C9-A94D-A57D345F0543}">
      <dgm:prSet/>
      <dgm:spPr/>
      <dgm:t>
        <a:bodyPr/>
        <a:lstStyle/>
        <a:p>
          <a:endParaRPr lang="uk-UA"/>
        </a:p>
      </dgm:t>
    </dgm:pt>
    <dgm:pt modelId="{1DE89C2A-F394-4AEB-A1B4-BFB32333E746}" type="sibTrans" cxnId="{94B528E0-EDC1-43C9-A94D-A57D345F0543}">
      <dgm:prSet/>
      <dgm:spPr/>
      <dgm:t>
        <a:bodyPr/>
        <a:lstStyle/>
        <a:p>
          <a:endParaRPr lang="uk-UA"/>
        </a:p>
      </dgm:t>
    </dgm:pt>
    <dgm:pt modelId="{A4B6F550-F094-457C-B29A-A0DE1962B201}" type="pres">
      <dgm:prSet presAssocID="{41F7E6BD-788A-428B-A345-7897C592CA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65162F0-C92B-45C4-A1D7-7C74A7714B8B}" type="pres">
      <dgm:prSet presAssocID="{8E3719CF-3AA0-4782-9121-8F7EFC988E85}" presName="hierRoot1" presStyleCnt="0">
        <dgm:presLayoutVars>
          <dgm:hierBranch val="init"/>
        </dgm:presLayoutVars>
      </dgm:prSet>
      <dgm:spPr/>
    </dgm:pt>
    <dgm:pt modelId="{D8AE6397-677C-405C-8D28-190284F1F72B}" type="pres">
      <dgm:prSet presAssocID="{8E3719CF-3AA0-4782-9121-8F7EFC988E85}" presName="rootComposite1" presStyleCnt="0"/>
      <dgm:spPr/>
    </dgm:pt>
    <dgm:pt modelId="{92C374A2-5CB3-4460-99F6-1087FACBBC4C}" type="pres">
      <dgm:prSet presAssocID="{8E3719CF-3AA0-4782-9121-8F7EFC988E85}" presName="rootText1" presStyleLbl="node0" presStyleIdx="0" presStyleCnt="1" custScaleX="360750" custScaleY="4242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E6310B6-7B27-4839-B53C-3A6CDA23CE71}" type="pres">
      <dgm:prSet presAssocID="{8E3719CF-3AA0-4782-9121-8F7EFC988E85}" presName="rootConnector1" presStyleLbl="node1" presStyleIdx="0" presStyleCnt="0"/>
      <dgm:spPr/>
      <dgm:t>
        <a:bodyPr/>
        <a:lstStyle/>
        <a:p>
          <a:endParaRPr lang="ru-RU"/>
        </a:p>
      </dgm:t>
    </dgm:pt>
    <dgm:pt modelId="{C9B7B0F3-9C13-40D2-B13A-45377E6F7B0F}" type="pres">
      <dgm:prSet presAssocID="{8E3719CF-3AA0-4782-9121-8F7EFC988E85}" presName="hierChild2" presStyleCnt="0"/>
      <dgm:spPr/>
    </dgm:pt>
    <dgm:pt modelId="{6C27331D-63B6-4213-9F74-6C3EE0A57E7E}" type="pres">
      <dgm:prSet presAssocID="{64CC58A5-02D0-43A2-9F44-0C72A90FEA27}" presName="Name37" presStyleLbl="parChTrans1D2" presStyleIdx="0" presStyleCnt="4"/>
      <dgm:spPr/>
      <dgm:t>
        <a:bodyPr/>
        <a:lstStyle/>
        <a:p>
          <a:endParaRPr lang="ru-RU"/>
        </a:p>
      </dgm:t>
    </dgm:pt>
    <dgm:pt modelId="{B31A71D8-910A-4EAA-8111-759CCBA886AB}" type="pres">
      <dgm:prSet presAssocID="{6525BBBC-8172-49D4-ABF9-02763D0A5685}" presName="hierRoot2" presStyleCnt="0">
        <dgm:presLayoutVars>
          <dgm:hierBranch val="init"/>
        </dgm:presLayoutVars>
      </dgm:prSet>
      <dgm:spPr/>
    </dgm:pt>
    <dgm:pt modelId="{C9FC319A-1C62-4A41-A344-36FC995A6430}" type="pres">
      <dgm:prSet presAssocID="{6525BBBC-8172-49D4-ABF9-02763D0A5685}" presName="rootComposite" presStyleCnt="0"/>
      <dgm:spPr/>
    </dgm:pt>
    <dgm:pt modelId="{03DB1D96-25FF-4AD2-9D26-E380542E51DE}" type="pres">
      <dgm:prSet presAssocID="{6525BBBC-8172-49D4-ABF9-02763D0A568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28D064D-FD70-4FD6-B568-AA6B46FE99F5}" type="pres">
      <dgm:prSet presAssocID="{6525BBBC-8172-49D4-ABF9-02763D0A5685}" presName="rootConnector" presStyleLbl="node2" presStyleIdx="0" presStyleCnt="4"/>
      <dgm:spPr/>
      <dgm:t>
        <a:bodyPr/>
        <a:lstStyle/>
        <a:p>
          <a:endParaRPr lang="ru-RU"/>
        </a:p>
      </dgm:t>
    </dgm:pt>
    <dgm:pt modelId="{082B8593-2F63-4009-B6DB-5E2EC310652D}" type="pres">
      <dgm:prSet presAssocID="{6525BBBC-8172-49D4-ABF9-02763D0A5685}" presName="hierChild4" presStyleCnt="0"/>
      <dgm:spPr/>
    </dgm:pt>
    <dgm:pt modelId="{7DFBCCA8-14CE-4432-8D13-1C5F007FF068}" type="pres">
      <dgm:prSet presAssocID="{6525BBBC-8172-49D4-ABF9-02763D0A5685}" presName="hierChild5" presStyleCnt="0"/>
      <dgm:spPr/>
    </dgm:pt>
    <dgm:pt modelId="{980BA3B0-8218-4299-A8D8-0C61BB3B5762}" type="pres">
      <dgm:prSet presAssocID="{5F53961B-15FD-469C-9E6E-E706938A5123}" presName="Name37" presStyleLbl="parChTrans1D2" presStyleIdx="1" presStyleCnt="4"/>
      <dgm:spPr/>
      <dgm:t>
        <a:bodyPr/>
        <a:lstStyle/>
        <a:p>
          <a:endParaRPr lang="ru-RU"/>
        </a:p>
      </dgm:t>
    </dgm:pt>
    <dgm:pt modelId="{4EB14E52-E457-4D92-87AA-6D5E793D8178}" type="pres">
      <dgm:prSet presAssocID="{A4E55AE9-1B3C-4952-92C1-85D0E2530899}" presName="hierRoot2" presStyleCnt="0">
        <dgm:presLayoutVars>
          <dgm:hierBranch val="init"/>
        </dgm:presLayoutVars>
      </dgm:prSet>
      <dgm:spPr/>
    </dgm:pt>
    <dgm:pt modelId="{8A851B25-C481-4182-9D98-9817F3FC46A3}" type="pres">
      <dgm:prSet presAssocID="{A4E55AE9-1B3C-4952-92C1-85D0E2530899}" presName="rootComposite" presStyleCnt="0"/>
      <dgm:spPr/>
    </dgm:pt>
    <dgm:pt modelId="{616BAC87-6FBF-4AC3-84AC-F0986BB8CC40}" type="pres">
      <dgm:prSet presAssocID="{A4E55AE9-1B3C-4952-92C1-85D0E253089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7F1675D-14E8-4134-ABE6-0BF26A348FB5}" type="pres">
      <dgm:prSet presAssocID="{A4E55AE9-1B3C-4952-92C1-85D0E2530899}" presName="rootConnector" presStyleLbl="node2" presStyleIdx="1" presStyleCnt="4"/>
      <dgm:spPr/>
      <dgm:t>
        <a:bodyPr/>
        <a:lstStyle/>
        <a:p>
          <a:endParaRPr lang="ru-RU"/>
        </a:p>
      </dgm:t>
    </dgm:pt>
    <dgm:pt modelId="{CFBF694F-5E3D-4440-B70E-70CF57889A57}" type="pres">
      <dgm:prSet presAssocID="{A4E55AE9-1B3C-4952-92C1-85D0E2530899}" presName="hierChild4" presStyleCnt="0"/>
      <dgm:spPr/>
    </dgm:pt>
    <dgm:pt modelId="{6F9024B9-12F0-4419-AC3F-2352996A881E}" type="pres">
      <dgm:prSet presAssocID="{A4E55AE9-1B3C-4952-92C1-85D0E2530899}" presName="hierChild5" presStyleCnt="0"/>
      <dgm:spPr/>
    </dgm:pt>
    <dgm:pt modelId="{3FA94389-5906-4637-A2C7-2B7919FD3825}" type="pres">
      <dgm:prSet presAssocID="{F1F1E789-5F87-4F6D-BA72-F885CC8DFF37}" presName="Name37" presStyleLbl="parChTrans1D2" presStyleIdx="2" presStyleCnt="4"/>
      <dgm:spPr/>
      <dgm:t>
        <a:bodyPr/>
        <a:lstStyle/>
        <a:p>
          <a:endParaRPr lang="ru-RU"/>
        </a:p>
      </dgm:t>
    </dgm:pt>
    <dgm:pt modelId="{AA54AC02-D775-48DA-AD2B-7B81A7044FDA}" type="pres">
      <dgm:prSet presAssocID="{620AC4F6-4CD5-46DA-90B0-A2757AE4AB94}" presName="hierRoot2" presStyleCnt="0">
        <dgm:presLayoutVars>
          <dgm:hierBranch val="init"/>
        </dgm:presLayoutVars>
      </dgm:prSet>
      <dgm:spPr/>
    </dgm:pt>
    <dgm:pt modelId="{7AEFFE7C-C245-4AB1-AB0A-F1222B43619B}" type="pres">
      <dgm:prSet presAssocID="{620AC4F6-4CD5-46DA-90B0-A2757AE4AB94}" presName="rootComposite" presStyleCnt="0"/>
      <dgm:spPr/>
    </dgm:pt>
    <dgm:pt modelId="{7C822A0A-840F-40D0-9570-98F7479EE6F3}" type="pres">
      <dgm:prSet presAssocID="{620AC4F6-4CD5-46DA-90B0-A2757AE4AB94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94B5A3B-C569-42C9-9054-7A5E550ED8B1}" type="pres">
      <dgm:prSet presAssocID="{620AC4F6-4CD5-46DA-90B0-A2757AE4AB94}" presName="rootConnector" presStyleLbl="node2" presStyleIdx="2" presStyleCnt="4"/>
      <dgm:spPr/>
      <dgm:t>
        <a:bodyPr/>
        <a:lstStyle/>
        <a:p>
          <a:endParaRPr lang="ru-RU"/>
        </a:p>
      </dgm:t>
    </dgm:pt>
    <dgm:pt modelId="{A3BFC8FF-8085-437A-96CF-3CA7ED999D49}" type="pres">
      <dgm:prSet presAssocID="{620AC4F6-4CD5-46DA-90B0-A2757AE4AB94}" presName="hierChild4" presStyleCnt="0"/>
      <dgm:spPr/>
    </dgm:pt>
    <dgm:pt modelId="{39507CFC-F9C9-489C-8994-56AE8FCF1E73}" type="pres">
      <dgm:prSet presAssocID="{620AC4F6-4CD5-46DA-90B0-A2757AE4AB94}" presName="hierChild5" presStyleCnt="0"/>
      <dgm:spPr/>
    </dgm:pt>
    <dgm:pt modelId="{686EF02E-DFCC-4B96-912F-489F65CFC30D}" type="pres">
      <dgm:prSet presAssocID="{EF35059D-9C33-4B6E-83E2-081E40B04706}" presName="Name37" presStyleLbl="parChTrans1D2" presStyleIdx="3" presStyleCnt="4"/>
      <dgm:spPr/>
      <dgm:t>
        <a:bodyPr/>
        <a:lstStyle/>
        <a:p>
          <a:endParaRPr lang="ru-RU"/>
        </a:p>
      </dgm:t>
    </dgm:pt>
    <dgm:pt modelId="{4BE9D50C-E20D-4456-A304-1BC7BE4A79CA}" type="pres">
      <dgm:prSet presAssocID="{717B816D-1A72-4F8F-89E8-F2FA740929FF}" presName="hierRoot2" presStyleCnt="0">
        <dgm:presLayoutVars>
          <dgm:hierBranch val="init"/>
        </dgm:presLayoutVars>
      </dgm:prSet>
      <dgm:spPr/>
    </dgm:pt>
    <dgm:pt modelId="{67B0EB06-1792-4700-ACAB-5DA37E6B9070}" type="pres">
      <dgm:prSet presAssocID="{717B816D-1A72-4F8F-89E8-F2FA740929FF}" presName="rootComposite" presStyleCnt="0"/>
      <dgm:spPr/>
    </dgm:pt>
    <dgm:pt modelId="{BA825056-59DC-417A-BFBA-764019586B01}" type="pres">
      <dgm:prSet presAssocID="{717B816D-1A72-4F8F-89E8-F2FA740929F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3D9629-3FEF-4C72-89CC-AA3D71F4D6C9}" type="pres">
      <dgm:prSet presAssocID="{717B816D-1A72-4F8F-89E8-F2FA740929FF}" presName="rootConnector" presStyleLbl="node2" presStyleIdx="3" presStyleCnt="4"/>
      <dgm:spPr/>
      <dgm:t>
        <a:bodyPr/>
        <a:lstStyle/>
        <a:p>
          <a:endParaRPr lang="ru-RU"/>
        </a:p>
      </dgm:t>
    </dgm:pt>
    <dgm:pt modelId="{6D892FBE-C546-4960-8E34-2AB287EF2292}" type="pres">
      <dgm:prSet presAssocID="{717B816D-1A72-4F8F-89E8-F2FA740929FF}" presName="hierChild4" presStyleCnt="0"/>
      <dgm:spPr/>
    </dgm:pt>
    <dgm:pt modelId="{76429FF6-E92B-4AD8-B40F-A4EF20DBF460}" type="pres">
      <dgm:prSet presAssocID="{717B816D-1A72-4F8F-89E8-F2FA740929FF}" presName="hierChild5" presStyleCnt="0"/>
      <dgm:spPr/>
    </dgm:pt>
    <dgm:pt modelId="{7A09908C-3140-488D-BAE0-25782BEC3710}" type="pres">
      <dgm:prSet presAssocID="{8E3719CF-3AA0-4782-9121-8F7EFC988E85}" presName="hierChild3" presStyleCnt="0"/>
      <dgm:spPr/>
    </dgm:pt>
  </dgm:ptLst>
  <dgm:cxnLst>
    <dgm:cxn modelId="{79F4A48E-55D6-41A8-BBB4-83E7C7CDD510}" type="presOf" srcId="{8E3719CF-3AA0-4782-9121-8F7EFC988E85}" destId="{AE6310B6-7B27-4839-B53C-3A6CDA23CE71}" srcOrd="1" destOrd="0" presId="urn:microsoft.com/office/officeart/2005/8/layout/orgChart1"/>
    <dgm:cxn modelId="{1F27CCF1-DA36-4DA1-91EE-2CA625F0C074}" type="presOf" srcId="{A4E55AE9-1B3C-4952-92C1-85D0E2530899}" destId="{616BAC87-6FBF-4AC3-84AC-F0986BB8CC40}" srcOrd="0" destOrd="0" presId="urn:microsoft.com/office/officeart/2005/8/layout/orgChart1"/>
    <dgm:cxn modelId="{DE879F4B-AB79-46B1-BF11-30E9418E7FE9}" type="presOf" srcId="{620AC4F6-4CD5-46DA-90B0-A2757AE4AB94}" destId="{394B5A3B-C569-42C9-9054-7A5E550ED8B1}" srcOrd="1" destOrd="0" presId="urn:microsoft.com/office/officeart/2005/8/layout/orgChart1"/>
    <dgm:cxn modelId="{0CE080ED-A711-4AD7-A485-11E346232A97}" type="presOf" srcId="{41F7E6BD-788A-428B-A345-7897C592CA82}" destId="{A4B6F550-F094-457C-B29A-A0DE1962B201}" srcOrd="0" destOrd="0" presId="urn:microsoft.com/office/officeart/2005/8/layout/orgChart1"/>
    <dgm:cxn modelId="{D19945D4-08D9-4206-A9F9-15B645E99B6A}" srcId="{8E3719CF-3AA0-4782-9121-8F7EFC988E85}" destId="{717B816D-1A72-4F8F-89E8-F2FA740929FF}" srcOrd="3" destOrd="0" parTransId="{EF35059D-9C33-4B6E-83E2-081E40B04706}" sibTransId="{D47F9719-3C08-4B0C-A51F-C099A6BB5151}"/>
    <dgm:cxn modelId="{94B528E0-EDC1-43C9-A94D-A57D345F0543}" srcId="{8E3719CF-3AA0-4782-9121-8F7EFC988E85}" destId="{A4E55AE9-1B3C-4952-92C1-85D0E2530899}" srcOrd="1" destOrd="0" parTransId="{5F53961B-15FD-469C-9E6E-E706938A5123}" sibTransId="{1DE89C2A-F394-4AEB-A1B4-BFB32333E746}"/>
    <dgm:cxn modelId="{2E0A1C29-EC9B-4D1D-AA8E-C65A6B5E0B5B}" type="presOf" srcId="{F1F1E789-5F87-4F6D-BA72-F885CC8DFF37}" destId="{3FA94389-5906-4637-A2C7-2B7919FD3825}" srcOrd="0" destOrd="0" presId="urn:microsoft.com/office/officeart/2005/8/layout/orgChart1"/>
    <dgm:cxn modelId="{74B926C7-8211-4E6C-B673-C6374CEBED52}" srcId="{8E3719CF-3AA0-4782-9121-8F7EFC988E85}" destId="{620AC4F6-4CD5-46DA-90B0-A2757AE4AB94}" srcOrd="2" destOrd="0" parTransId="{F1F1E789-5F87-4F6D-BA72-F885CC8DFF37}" sibTransId="{527948B2-50C7-4CCC-A667-91FB85551985}"/>
    <dgm:cxn modelId="{D3B9FB02-7583-487B-9FEA-1E774C92AECF}" type="presOf" srcId="{6525BBBC-8172-49D4-ABF9-02763D0A5685}" destId="{328D064D-FD70-4FD6-B568-AA6B46FE99F5}" srcOrd="1" destOrd="0" presId="urn:microsoft.com/office/officeart/2005/8/layout/orgChart1"/>
    <dgm:cxn modelId="{D34C3A5C-BD50-4078-9B28-2FF4720FB71C}" type="presOf" srcId="{717B816D-1A72-4F8F-89E8-F2FA740929FF}" destId="{7A3D9629-3FEF-4C72-89CC-AA3D71F4D6C9}" srcOrd="1" destOrd="0" presId="urn:microsoft.com/office/officeart/2005/8/layout/orgChart1"/>
    <dgm:cxn modelId="{984DD9E7-0885-493D-914F-81BC72D0711E}" type="presOf" srcId="{64CC58A5-02D0-43A2-9F44-0C72A90FEA27}" destId="{6C27331D-63B6-4213-9F74-6C3EE0A57E7E}" srcOrd="0" destOrd="0" presId="urn:microsoft.com/office/officeart/2005/8/layout/orgChart1"/>
    <dgm:cxn modelId="{110464D5-84B9-47B9-B49C-A5074734800F}" type="presOf" srcId="{A4E55AE9-1B3C-4952-92C1-85D0E2530899}" destId="{07F1675D-14E8-4134-ABE6-0BF26A348FB5}" srcOrd="1" destOrd="0" presId="urn:microsoft.com/office/officeart/2005/8/layout/orgChart1"/>
    <dgm:cxn modelId="{C01F6818-FECB-408C-97BC-369091CB6720}" type="presOf" srcId="{6525BBBC-8172-49D4-ABF9-02763D0A5685}" destId="{03DB1D96-25FF-4AD2-9D26-E380542E51DE}" srcOrd="0" destOrd="0" presId="urn:microsoft.com/office/officeart/2005/8/layout/orgChart1"/>
    <dgm:cxn modelId="{2F86986D-FFCE-4FA3-81FC-2CC134FCBF1B}" type="presOf" srcId="{5F53961B-15FD-469C-9E6E-E706938A5123}" destId="{980BA3B0-8218-4299-A8D8-0C61BB3B5762}" srcOrd="0" destOrd="0" presId="urn:microsoft.com/office/officeart/2005/8/layout/orgChart1"/>
    <dgm:cxn modelId="{B0DF2D8D-6695-49B9-810A-F5350C48D2C8}" type="presOf" srcId="{8E3719CF-3AA0-4782-9121-8F7EFC988E85}" destId="{92C374A2-5CB3-4460-99F6-1087FACBBC4C}" srcOrd="0" destOrd="0" presId="urn:microsoft.com/office/officeart/2005/8/layout/orgChart1"/>
    <dgm:cxn modelId="{0E6363E6-FF0D-4AA8-A673-91C9160919F2}" type="presOf" srcId="{717B816D-1A72-4F8F-89E8-F2FA740929FF}" destId="{BA825056-59DC-417A-BFBA-764019586B01}" srcOrd="0" destOrd="0" presId="urn:microsoft.com/office/officeart/2005/8/layout/orgChart1"/>
    <dgm:cxn modelId="{3997C5D6-1B6A-430C-A264-EC2C99CC3750}" type="presOf" srcId="{620AC4F6-4CD5-46DA-90B0-A2757AE4AB94}" destId="{7C822A0A-840F-40D0-9570-98F7479EE6F3}" srcOrd="0" destOrd="0" presId="urn:microsoft.com/office/officeart/2005/8/layout/orgChart1"/>
    <dgm:cxn modelId="{FE71B47F-B6C6-4BDC-9C15-375A63365C68}" srcId="{8E3719CF-3AA0-4782-9121-8F7EFC988E85}" destId="{6525BBBC-8172-49D4-ABF9-02763D0A5685}" srcOrd="0" destOrd="0" parTransId="{64CC58A5-02D0-43A2-9F44-0C72A90FEA27}" sibTransId="{03296357-182E-4B4B-B84C-21A05DA104B3}"/>
    <dgm:cxn modelId="{652A2A04-F26F-474A-A2A5-4A7EF041E0B0}" srcId="{41F7E6BD-788A-428B-A345-7897C592CA82}" destId="{8E3719CF-3AA0-4782-9121-8F7EFC988E85}" srcOrd="0" destOrd="0" parTransId="{84155FEE-8C6F-47A5-9380-EF002DBF4C98}" sibTransId="{3A1D675C-B471-4C87-B476-B089B282DC7B}"/>
    <dgm:cxn modelId="{BCF747A6-91E9-44B7-8F59-5A6A127E0F05}" type="presOf" srcId="{EF35059D-9C33-4B6E-83E2-081E40B04706}" destId="{686EF02E-DFCC-4B96-912F-489F65CFC30D}" srcOrd="0" destOrd="0" presId="urn:microsoft.com/office/officeart/2005/8/layout/orgChart1"/>
    <dgm:cxn modelId="{8ADD929D-3999-4510-9E15-C03D9C262CA7}" type="presParOf" srcId="{A4B6F550-F094-457C-B29A-A0DE1962B201}" destId="{F65162F0-C92B-45C4-A1D7-7C74A7714B8B}" srcOrd="0" destOrd="0" presId="urn:microsoft.com/office/officeart/2005/8/layout/orgChart1"/>
    <dgm:cxn modelId="{A8F26A35-D4D6-4F92-8B8A-9B5D688CF99E}" type="presParOf" srcId="{F65162F0-C92B-45C4-A1D7-7C74A7714B8B}" destId="{D8AE6397-677C-405C-8D28-190284F1F72B}" srcOrd="0" destOrd="0" presId="urn:microsoft.com/office/officeart/2005/8/layout/orgChart1"/>
    <dgm:cxn modelId="{6994EB43-F994-4EBF-BBCD-76E7FADA2749}" type="presParOf" srcId="{D8AE6397-677C-405C-8D28-190284F1F72B}" destId="{92C374A2-5CB3-4460-99F6-1087FACBBC4C}" srcOrd="0" destOrd="0" presId="urn:microsoft.com/office/officeart/2005/8/layout/orgChart1"/>
    <dgm:cxn modelId="{AB5D98D6-CD88-4310-AFAA-218371D236E2}" type="presParOf" srcId="{D8AE6397-677C-405C-8D28-190284F1F72B}" destId="{AE6310B6-7B27-4839-B53C-3A6CDA23CE71}" srcOrd="1" destOrd="0" presId="urn:microsoft.com/office/officeart/2005/8/layout/orgChart1"/>
    <dgm:cxn modelId="{7E158FBC-A025-4A7D-8DE6-465257A79341}" type="presParOf" srcId="{F65162F0-C92B-45C4-A1D7-7C74A7714B8B}" destId="{C9B7B0F3-9C13-40D2-B13A-45377E6F7B0F}" srcOrd="1" destOrd="0" presId="urn:microsoft.com/office/officeart/2005/8/layout/orgChart1"/>
    <dgm:cxn modelId="{82B5AEB1-A0C8-48C6-BBB6-354B766B4148}" type="presParOf" srcId="{C9B7B0F3-9C13-40D2-B13A-45377E6F7B0F}" destId="{6C27331D-63B6-4213-9F74-6C3EE0A57E7E}" srcOrd="0" destOrd="0" presId="urn:microsoft.com/office/officeart/2005/8/layout/orgChart1"/>
    <dgm:cxn modelId="{A5AA86BF-AA8F-4189-B4CA-4F91D7DFECC4}" type="presParOf" srcId="{C9B7B0F3-9C13-40D2-B13A-45377E6F7B0F}" destId="{B31A71D8-910A-4EAA-8111-759CCBA886AB}" srcOrd="1" destOrd="0" presId="urn:microsoft.com/office/officeart/2005/8/layout/orgChart1"/>
    <dgm:cxn modelId="{11F168A1-660E-47C7-B4C7-F260F4C09ED1}" type="presParOf" srcId="{B31A71D8-910A-4EAA-8111-759CCBA886AB}" destId="{C9FC319A-1C62-4A41-A344-36FC995A6430}" srcOrd="0" destOrd="0" presId="urn:microsoft.com/office/officeart/2005/8/layout/orgChart1"/>
    <dgm:cxn modelId="{11A6556B-1936-42FA-9D7E-610D26D8FAE3}" type="presParOf" srcId="{C9FC319A-1C62-4A41-A344-36FC995A6430}" destId="{03DB1D96-25FF-4AD2-9D26-E380542E51DE}" srcOrd="0" destOrd="0" presId="urn:microsoft.com/office/officeart/2005/8/layout/orgChart1"/>
    <dgm:cxn modelId="{2B20BF7A-16B0-4F0F-9265-96B28ECE8ACB}" type="presParOf" srcId="{C9FC319A-1C62-4A41-A344-36FC995A6430}" destId="{328D064D-FD70-4FD6-B568-AA6B46FE99F5}" srcOrd="1" destOrd="0" presId="urn:microsoft.com/office/officeart/2005/8/layout/orgChart1"/>
    <dgm:cxn modelId="{1BA2BAFD-85BF-440B-B644-3902C18CFE27}" type="presParOf" srcId="{B31A71D8-910A-4EAA-8111-759CCBA886AB}" destId="{082B8593-2F63-4009-B6DB-5E2EC310652D}" srcOrd="1" destOrd="0" presId="urn:microsoft.com/office/officeart/2005/8/layout/orgChart1"/>
    <dgm:cxn modelId="{ED28F63C-E4A5-41B6-B8CE-E7A815F63D0B}" type="presParOf" srcId="{B31A71D8-910A-4EAA-8111-759CCBA886AB}" destId="{7DFBCCA8-14CE-4432-8D13-1C5F007FF068}" srcOrd="2" destOrd="0" presId="urn:microsoft.com/office/officeart/2005/8/layout/orgChart1"/>
    <dgm:cxn modelId="{2C742DE4-919B-424D-8EE9-72F2A11C15CC}" type="presParOf" srcId="{C9B7B0F3-9C13-40D2-B13A-45377E6F7B0F}" destId="{980BA3B0-8218-4299-A8D8-0C61BB3B5762}" srcOrd="2" destOrd="0" presId="urn:microsoft.com/office/officeart/2005/8/layout/orgChart1"/>
    <dgm:cxn modelId="{FC512FA7-7878-41E9-9BB3-C0A06D6F339E}" type="presParOf" srcId="{C9B7B0F3-9C13-40D2-B13A-45377E6F7B0F}" destId="{4EB14E52-E457-4D92-87AA-6D5E793D8178}" srcOrd="3" destOrd="0" presId="urn:microsoft.com/office/officeart/2005/8/layout/orgChart1"/>
    <dgm:cxn modelId="{1CD7F951-648C-4DC3-BDDE-A4ABEF71659F}" type="presParOf" srcId="{4EB14E52-E457-4D92-87AA-6D5E793D8178}" destId="{8A851B25-C481-4182-9D98-9817F3FC46A3}" srcOrd="0" destOrd="0" presId="urn:microsoft.com/office/officeart/2005/8/layout/orgChart1"/>
    <dgm:cxn modelId="{E9626772-11B4-41BF-B495-31E7B40D5F8E}" type="presParOf" srcId="{8A851B25-C481-4182-9D98-9817F3FC46A3}" destId="{616BAC87-6FBF-4AC3-84AC-F0986BB8CC40}" srcOrd="0" destOrd="0" presId="urn:microsoft.com/office/officeart/2005/8/layout/orgChart1"/>
    <dgm:cxn modelId="{18261E49-FE6F-41A4-A5CF-B7BA548AC552}" type="presParOf" srcId="{8A851B25-C481-4182-9D98-9817F3FC46A3}" destId="{07F1675D-14E8-4134-ABE6-0BF26A348FB5}" srcOrd="1" destOrd="0" presId="urn:microsoft.com/office/officeart/2005/8/layout/orgChart1"/>
    <dgm:cxn modelId="{11292F61-3260-4F3C-B867-28954F033D0F}" type="presParOf" srcId="{4EB14E52-E457-4D92-87AA-6D5E793D8178}" destId="{CFBF694F-5E3D-4440-B70E-70CF57889A57}" srcOrd="1" destOrd="0" presId="urn:microsoft.com/office/officeart/2005/8/layout/orgChart1"/>
    <dgm:cxn modelId="{FD3ABDAB-AB00-4122-B7E5-ADFCBF31DF08}" type="presParOf" srcId="{4EB14E52-E457-4D92-87AA-6D5E793D8178}" destId="{6F9024B9-12F0-4419-AC3F-2352996A881E}" srcOrd="2" destOrd="0" presId="urn:microsoft.com/office/officeart/2005/8/layout/orgChart1"/>
    <dgm:cxn modelId="{C41680A3-C73F-436A-BECA-226705289BD1}" type="presParOf" srcId="{C9B7B0F3-9C13-40D2-B13A-45377E6F7B0F}" destId="{3FA94389-5906-4637-A2C7-2B7919FD3825}" srcOrd="4" destOrd="0" presId="urn:microsoft.com/office/officeart/2005/8/layout/orgChart1"/>
    <dgm:cxn modelId="{535B60E5-F65D-42FC-80FC-85AB12445E39}" type="presParOf" srcId="{C9B7B0F3-9C13-40D2-B13A-45377E6F7B0F}" destId="{AA54AC02-D775-48DA-AD2B-7B81A7044FDA}" srcOrd="5" destOrd="0" presId="urn:microsoft.com/office/officeart/2005/8/layout/orgChart1"/>
    <dgm:cxn modelId="{842026B1-4877-4E23-9196-2F96A57AEBD5}" type="presParOf" srcId="{AA54AC02-D775-48DA-AD2B-7B81A7044FDA}" destId="{7AEFFE7C-C245-4AB1-AB0A-F1222B43619B}" srcOrd="0" destOrd="0" presId="urn:microsoft.com/office/officeart/2005/8/layout/orgChart1"/>
    <dgm:cxn modelId="{D8CA2363-F5F6-4AE6-870D-93D12EC7E381}" type="presParOf" srcId="{7AEFFE7C-C245-4AB1-AB0A-F1222B43619B}" destId="{7C822A0A-840F-40D0-9570-98F7479EE6F3}" srcOrd="0" destOrd="0" presId="urn:microsoft.com/office/officeart/2005/8/layout/orgChart1"/>
    <dgm:cxn modelId="{9764142D-615F-45CB-8800-4ECB23F5ADA0}" type="presParOf" srcId="{7AEFFE7C-C245-4AB1-AB0A-F1222B43619B}" destId="{394B5A3B-C569-42C9-9054-7A5E550ED8B1}" srcOrd="1" destOrd="0" presId="urn:microsoft.com/office/officeart/2005/8/layout/orgChart1"/>
    <dgm:cxn modelId="{1B03DC86-C145-475B-8318-C13A487925AD}" type="presParOf" srcId="{AA54AC02-D775-48DA-AD2B-7B81A7044FDA}" destId="{A3BFC8FF-8085-437A-96CF-3CA7ED999D49}" srcOrd="1" destOrd="0" presId="urn:microsoft.com/office/officeart/2005/8/layout/orgChart1"/>
    <dgm:cxn modelId="{5D0CB7BC-3CAA-4C56-A043-0B52256293F2}" type="presParOf" srcId="{AA54AC02-D775-48DA-AD2B-7B81A7044FDA}" destId="{39507CFC-F9C9-489C-8994-56AE8FCF1E73}" srcOrd="2" destOrd="0" presId="urn:microsoft.com/office/officeart/2005/8/layout/orgChart1"/>
    <dgm:cxn modelId="{037665D7-66A8-4625-9984-590AF8F4A6A2}" type="presParOf" srcId="{C9B7B0F3-9C13-40D2-B13A-45377E6F7B0F}" destId="{686EF02E-DFCC-4B96-912F-489F65CFC30D}" srcOrd="6" destOrd="0" presId="urn:microsoft.com/office/officeart/2005/8/layout/orgChart1"/>
    <dgm:cxn modelId="{2E654A41-4600-4A27-9CCF-AFA15EF45574}" type="presParOf" srcId="{C9B7B0F3-9C13-40D2-B13A-45377E6F7B0F}" destId="{4BE9D50C-E20D-4456-A304-1BC7BE4A79CA}" srcOrd="7" destOrd="0" presId="urn:microsoft.com/office/officeart/2005/8/layout/orgChart1"/>
    <dgm:cxn modelId="{1C25CFEB-59E5-43F8-BC71-E2626285B684}" type="presParOf" srcId="{4BE9D50C-E20D-4456-A304-1BC7BE4A79CA}" destId="{67B0EB06-1792-4700-ACAB-5DA37E6B9070}" srcOrd="0" destOrd="0" presId="urn:microsoft.com/office/officeart/2005/8/layout/orgChart1"/>
    <dgm:cxn modelId="{848CA945-2D1D-44CC-9B81-1891055F22E9}" type="presParOf" srcId="{67B0EB06-1792-4700-ACAB-5DA37E6B9070}" destId="{BA825056-59DC-417A-BFBA-764019586B01}" srcOrd="0" destOrd="0" presId="urn:microsoft.com/office/officeart/2005/8/layout/orgChart1"/>
    <dgm:cxn modelId="{4F7E5B00-E8E8-4E7B-8E12-2397E628C870}" type="presParOf" srcId="{67B0EB06-1792-4700-ACAB-5DA37E6B9070}" destId="{7A3D9629-3FEF-4C72-89CC-AA3D71F4D6C9}" srcOrd="1" destOrd="0" presId="urn:microsoft.com/office/officeart/2005/8/layout/orgChart1"/>
    <dgm:cxn modelId="{C47E924F-7421-475D-BC52-525387C1617E}" type="presParOf" srcId="{4BE9D50C-E20D-4456-A304-1BC7BE4A79CA}" destId="{6D892FBE-C546-4960-8E34-2AB287EF2292}" srcOrd="1" destOrd="0" presId="urn:microsoft.com/office/officeart/2005/8/layout/orgChart1"/>
    <dgm:cxn modelId="{1A0D26BD-1296-42BC-87FA-2E3DFFA5120F}" type="presParOf" srcId="{4BE9D50C-E20D-4456-A304-1BC7BE4A79CA}" destId="{76429FF6-E92B-4AD8-B40F-A4EF20DBF460}" srcOrd="2" destOrd="0" presId="urn:microsoft.com/office/officeart/2005/8/layout/orgChart1"/>
    <dgm:cxn modelId="{EA8E4885-9185-46C3-B32C-A7D8F1E0C933}" type="presParOf" srcId="{F65162F0-C92B-45C4-A1D7-7C74A7714B8B}" destId="{7A09908C-3140-488D-BAE0-25782BEC37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CD4F02-8AC3-4975-9C83-F676D60A6945}" type="doc">
      <dgm:prSet loTypeId="urn:microsoft.com/office/officeart/2008/layout/HalfCircleOrganizationChart" loCatId="hierarchy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uk-UA"/>
        </a:p>
      </dgm:t>
    </dgm:pt>
    <dgm:pt modelId="{5DE8534E-9BD2-42CE-A67C-52BD14C0B99E}">
      <dgm:prSet phldrT="[Текст]"/>
      <dgm:spPr/>
      <dgm:t>
        <a:bodyPr/>
        <a:lstStyle/>
        <a:p>
          <a:r>
            <a:rPr lang="uk-UA" dirty="0" smtClean="0"/>
            <a:t>Види податкової політики</a:t>
          </a:r>
          <a:endParaRPr lang="uk-UA" dirty="0"/>
        </a:p>
      </dgm:t>
    </dgm:pt>
    <dgm:pt modelId="{BFEFE355-CF0A-451B-B20F-89E211450671}" type="parTrans" cxnId="{C070057B-37EC-439B-9902-7F04FA08D903}">
      <dgm:prSet/>
      <dgm:spPr/>
      <dgm:t>
        <a:bodyPr/>
        <a:lstStyle/>
        <a:p>
          <a:endParaRPr lang="uk-UA"/>
        </a:p>
      </dgm:t>
    </dgm:pt>
    <dgm:pt modelId="{CD15EBD3-794C-4D28-A148-24D90D2CC0A0}" type="sibTrans" cxnId="{C070057B-37EC-439B-9902-7F04FA08D903}">
      <dgm:prSet/>
      <dgm:spPr/>
      <dgm:t>
        <a:bodyPr/>
        <a:lstStyle/>
        <a:p>
          <a:endParaRPr lang="uk-UA"/>
        </a:p>
      </dgm:t>
    </dgm:pt>
    <dgm:pt modelId="{642D1B6E-399F-49C4-8005-1F2E7371D0AB}">
      <dgm:prSet phldrT="[Текст]"/>
      <dgm:spPr/>
      <dgm:t>
        <a:bodyPr/>
        <a:lstStyle/>
        <a:p>
          <a:r>
            <a:rPr lang="uk-UA" dirty="0" smtClean="0"/>
            <a:t>стимулююча</a:t>
          </a:r>
          <a:endParaRPr lang="uk-UA" dirty="0"/>
        </a:p>
      </dgm:t>
    </dgm:pt>
    <dgm:pt modelId="{EF59EE44-90A0-4C19-A934-90A75928282C}" type="parTrans" cxnId="{9D82D7A2-B479-41CC-8C34-7BB6BDEA80D5}">
      <dgm:prSet/>
      <dgm:spPr/>
      <dgm:t>
        <a:bodyPr/>
        <a:lstStyle/>
        <a:p>
          <a:endParaRPr lang="uk-UA"/>
        </a:p>
      </dgm:t>
    </dgm:pt>
    <dgm:pt modelId="{2F8DE7B8-329A-4820-8BBD-103655209E85}" type="sibTrans" cxnId="{9D82D7A2-B479-41CC-8C34-7BB6BDEA80D5}">
      <dgm:prSet/>
      <dgm:spPr/>
      <dgm:t>
        <a:bodyPr/>
        <a:lstStyle/>
        <a:p>
          <a:endParaRPr lang="uk-UA"/>
        </a:p>
      </dgm:t>
    </dgm:pt>
    <dgm:pt modelId="{DEF02C56-CBE3-4B15-A50E-2FC22E4228AE}">
      <dgm:prSet phldrT="[Текст]"/>
      <dgm:spPr/>
      <dgm:t>
        <a:bodyPr/>
        <a:lstStyle/>
        <a:p>
          <a:r>
            <a:rPr lang="uk-UA" dirty="0" smtClean="0"/>
            <a:t>Стримуюча (Дистимулююча)</a:t>
          </a:r>
          <a:endParaRPr lang="uk-UA" dirty="0"/>
        </a:p>
      </dgm:t>
    </dgm:pt>
    <dgm:pt modelId="{C4957223-C1FD-4992-BFFE-56C97C643ACF}" type="parTrans" cxnId="{59D074A8-2CF3-4E6C-8915-15C329089E9A}">
      <dgm:prSet/>
      <dgm:spPr/>
      <dgm:t>
        <a:bodyPr/>
        <a:lstStyle/>
        <a:p>
          <a:endParaRPr lang="uk-UA"/>
        </a:p>
      </dgm:t>
    </dgm:pt>
    <dgm:pt modelId="{743F1B01-473E-4A3F-A032-D9E862FDDCA0}" type="sibTrans" cxnId="{59D074A8-2CF3-4E6C-8915-15C329089E9A}">
      <dgm:prSet/>
      <dgm:spPr/>
      <dgm:t>
        <a:bodyPr/>
        <a:lstStyle/>
        <a:p>
          <a:endParaRPr lang="uk-UA"/>
        </a:p>
      </dgm:t>
    </dgm:pt>
    <dgm:pt modelId="{2DB0B0E0-A74F-4637-8F1C-FD371B77656E}" type="pres">
      <dgm:prSet presAssocID="{57CD4F02-8AC3-4975-9C83-F676D60A694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327AFCF-70CD-44CE-BB5B-C7AA95F95882}" type="pres">
      <dgm:prSet presAssocID="{5DE8534E-9BD2-42CE-A67C-52BD14C0B99E}" presName="hierRoot1" presStyleCnt="0">
        <dgm:presLayoutVars>
          <dgm:hierBranch val="init"/>
        </dgm:presLayoutVars>
      </dgm:prSet>
      <dgm:spPr/>
    </dgm:pt>
    <dgm:pt modelId="{95B283BF-1D5B-4BB9-AB28-18DAA82E3C42}" type="pres">
      <dgm:prSet presAssocID="{5DE8534E-9BD2-42CE-A67C-52BD14C0B99E}" presName="rootComposite1" presStyleCnt="0"/>
      <dgm:spPr/>
    </dgm:pt>
    <dgm:pt modelId="{962E705E-83E9-46EA-AB97-7FFA8850092F}" type="pres">
      <dgm:prSet presAssocID="{5DE8534E-9BD2-42CE-A67C-52BD14C0B99E}" presName="rootText1" presStyleLbl="alignAcc1" presStyleIdx="0" presStyleCnt="0" custScaleX="251593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FD6B2195-4B18-4FCD-9652-2C95DFE42788}" type="pres">
      <dgm:prSet presAssocID="{5DE8534E-9BD2-42CE-A67C-52BD14C0B99E}" presName="topArc1" presStyleLbl="parChTrans1D1" presStyleIdx="0" presStyleCnt="6"/>
      <dgm:spPr/>
    </dgm:pt>
    <dgm:pt modelId="{B6BEFEC6-2846-4899-9C54-E0D4DC97BE3C}" type="pres">
      <dgm:prSet presAssocID="{5DE8534E-9BD2-42CE-A67C-52BD14C0B99E}" presName="bottomArc1" presStyleLbl="parChTrans1D1" presStyleIdx="1" presStyleCnt="6"/>
      <dgm:spPr/>
    </dgm:pt>
    <dgm:pt modelId="{A9178F50-A547-4201-A529-8DCBA668C17C}" type="pres">
      <dgm:prSet presAssocID="{5DE8534E-9BD2-42CE-A67C-52BD14C0B99E}" presName="topConnNode1" presStyleLbl="node1" presStyleIdx="0" presStyleCnt="0"/>
      <dgm:spPr/>
      <dgm:t>
        <a:bodyPr/>
        <a:lstStyle/>
        <a:p>
          <a:endParaRPr lang="ru-RU"/>
        </a:p>
      </dgm:t>
    </dgm:pt>
    <dgm:pt modelId="{7A4872F1-E181-4BA4-BB71-4E9A1E9C9284}" type="pres">
      <dgm:prSet presAssocID="{5DE8534E-9BD2-42CE-A67C-52BD14C0B99E}" presName="hierChild2" presStyleCnt="0"/>
      <dgm:spPr/>
    </dgm:pt>
    <dgm:pt modelId="{9FAC6081-B910-4360-9002-0B137EA2329C}" type="pres">
      <dgm:prSet presAssocID="{EF59EE44-90A0-4C19-A934-90A75928282C}" presName="Name28" presStyleLbl="parChTrans1D2" presStyleIdx="0" presStyleCnt="2"/>
      <dgm:spPr/>
      <dgm:t>
        <a:bodyPr/>
        <a:lstStyle/>
        <a:p>
          <a:endParaRPr lang="ru-RU"/>
        </a:p>
      </dgm:t>
    </dgm:pt>
    <dgm:pt modelId="{23AD1C1D-264E-4DFE-9224-45BB8C5F97E3}" type="pres">
      <dgm:prSet presAssocID="{642D1B6E-399F-49C4-8005-1F2E7371D0AB}" presName="hierRoot2" presStyleCnt="0">
        <dgm:presLayoutVars>
          <dgm:hierBranch val="init"/>
        </dgm:presLayoutVars>
      </dgm:prSet>
      <dgm:spPr/>
    </dgm:pt>
    <dgm:pt modelId="{090B1246-7674-4DDE-9953-210122685402}" type="pres">
      <dgm:prSet presAssocID="{642D1B6E-399F-49C4-8005-1F2E7371D0AB}" presName="rootComposite2" presStyleCnt="0"/>
      <dgm:spPr/>
    </dgm:pt>
    <dgm:pt modelId="{21E26B43-EEBA-4FE2-B6A1-572F70124EF5}" type="pres">
      <dgm:prSet presAssocID="{642D1B6E-399F-49C4-8005-1F2E7371D0AB}" presName="rootText2" presStyleLbl="alignAcc1" presStyleIdx="0" presStyleCnt="0" custScaleX="13051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8BB9ABB-0ED9-4F9B-BD6A-357F3660F5EC}" type="pres">
      <dgm:prSet presAssocID="{642D1B6E-399F-49C4-8005-1F2E7371D0AB}" presName="topArc2" presStyleLbl="parChTrans1D1" presStyleIdx="2" presStyleCnt="6"/>
      <dgm:spPr/>
    </dgm:pt>
    <dgm:pt modelId="{79117FD5-3C2F-4376-8A81-00F4C1094E65}" type="pres">
      <dgm:prSet presAssocID="{642D1B6E-399F-49C4-8005-1F2E7371D0AB}" presName="bottomArc2" presStyleLbl="parChTrans1D1" presStyleIdx="3" presStyleCnt="6"/>
      <dgm:spPr/>
    </dgm:pt>
    <dgm:pt modelId="{B5E237AB-A81A-4101-8F77-81F7F1F2C24E}" type="pres">
      <dgm:prSet presAssocID="{642D1B6E-399F-49C4-8005-1F2E7371D0AB}" presName="topConnNode2" presStyleLbl="node2" presStyleIdx="0" presStyleCnt="0"/>
      <dgm:spPr/>
      <dgm:t>
        <a:bodyPr/>
        <a:lstStyle/>
        <a:p>
          <a:endParaRPr lang="ru-RU"/>
        </a:p>
      </dgm:t>
    </dgm:pt>
    <dgm:pt modelId="{CBCA963A-1ED4-4FDF-B497-6D4587BB90CC}" type="pres">
      <dgm:prSet presAssocID="{642D1B6E-399F-49C4-8005-1F2E7371D0AB}" presName="hierChild4" presStyleCnt="0"/>
      <dgm:spPr/>
    </dgm:pt>
    <dgm:pt modelId="{346795F4-E2FC-4B03-894C-B7C7D72304AB}" type="pres">
      <dgm:prSet presAssocID="{642D1B6E-399F-49C4-8005-1F2E7371D0AB}" presName="hierChild5" presStyleCnt="0"/>
      <dgm:spPr/>
    </dgm:pt>
    <dgm:pt modelId="{68F85613-7594-4EC7-AF85-F23EA998C6B6}" type="pres">
      <dgm:prSet presAssocID="{C4957223-C1FD-4992-BFFE-56C97C643ACF}" presName="Name28" presStyleLbl="parChTrans1D2" presStyleIdx="1" presStyleCnt="2"/>
      <dgm:spPr/>
      <dgm:t>
        <a:bodyPr/>
        <a:lstStyle/>
        <a:p>
          <a:endParaRPr lang="ru-RU"/>
        </a:p>
      </dgm:t>
    </dgm:pt>
    <dgm:pt modelId="{B0AA1522-C028-4E3D-83CD-F856837E29B5}" type="pres">
      <dgm:prSet presAssocID="{DEF02C56-CBE3-4B15-A50E-2FC22E4228AE}" presName="hierRoot2" presStyleCnt="0">
        <dgm:presLayoutVars>
          <dgm:hierBranch val="init"/>
        </dgm:presLayoutVars>
      </dgm:prSet>
      <dgm:spPr/>
    </dgm:pt>
    <dgm:pt modelId="{E336501B-3192-4B4B-A199-7C2D40B4FACD}" type="pres">
      <dgm:prSet presAssocID="{DEF02C56-CBE3-4B15-A50E-2FC22E4228AE}" presName="rootComposite2" presStyleCnt="0"/>
      <dgm:spPr/>
    </dgm:pt>
    <dgm:pt modelId="{5F2B0141-65AE-4A89-BDD3-6044DD5B1AB5}" type="pres">
      <dgm:prSet presAssocID="{DEF02C56-CBE3-4B15-A50E-2FC22E4228AE}" presName="rootText2" presStyleLbl="alignAcc1" presStyleIdx="0" presStyleCnt="0" custScaleX="141811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54C6314F-833C-4B44-9B64-9455ED5313FA}" type="pres">
      <dgm:prSet presAssocID="{DEF02C56-CBE3-4B15-A50E-2FC22E4228AE}" presName="topArc2" presStyleLbl="parChTrans1D1" presStyleIdx="4" presStyleCnt="6"/>
      <dgm:spPr/>
    </dgm:pt>
    <dgm:pt modelId="{F7947776-FB7F-4350-A44D-F9D80A148C8D}" type="pres">
      <dgm:prSet presAssocID="{DEF02C56-CBE3-4B15-A50E-2FC22E4228AE}" presName="bottomArc2" presStyleLbl="parChTrans1D1" presStyleIdx="5" presStyleCnt="6"/>
      <dgm:spPr/>
    </dgm:pt>
    <dgm:pt modelId="{A8EDD8D1-170C-4411-A40C-9147C904859F}" type="pres">
      <dgm:prSet presAssocID="{DEF02C56-CBE3-4B15-A50E-2FC22E4228AE}" presName="topConnNode2" presStyleLbl="node2" presStyleIdx="0" presStyleCnt="0"/>
      <dgm:spPr/>
      <dgm:t>
        <a:bodyPr/>
        <a:lstStyle/>
        <a:p>
          <a:endParaRPr lang="ru-RU"/>
        </a:p>
      </dgm:t>
    </dgm:pt>
    <dgm:pt modelId="{2FE010FA-2547-487F-8C35-DEB0AD2C0BBE}" type="pres">
      <dgm:prSet presAssocID="{DEF02C56-CBE3-4B15-A50E-2FC22E4228AE}" presName="hierChild4" presStyleCnt="0"/>
      <dgm:spPr/>
    </dgm:pt>
    <dgm:pt modelId="{A8F3BAEE-BD4F-4F7A-AD8D-5B83702233A2}" type="pres">
      <dgm:prSet presAssocID="{DEF02C56-CBE3-4B15-A50E-2FC22E4228AE}" presName="hierChild5" presStyleCnt="0"/>
      <dgm:spPr/>
    </dgm:pt>
    <dgm:pt modelId="{B38760E8-1A43-45A9-8AA9-C5F48117F313}" type="pres">
      <dgm:prSet presAssocID="{5DE8534E-9BD2-42CE-A67C-52BD14C0B99E}" presName="hierChild3" presStyleCnt="0"/>
      <dgm:spPr/>
    </dgm:pt>
  </dgm:ptLst>
  <dgm:cxnLst>
    <dgm:cxn modelId="{8589DB45-5865-4F3C-B6CE-924A54E4EBE1}" type="presOf" srcId="{DEF02C56-CBE3-4B15-A50E-2FC22E4228AE}" destId="{5F2B0141-65AE-4A89-BDD3-6044DD5B1AB5}" srcOrd="0" destOrd="0" presId="urn:microsoft.com/office/officeart/2008/layout/HalfCircleOrganizationChart"/>
    <dgm:cxn modelId="{78AC39F5-B075-4468-9262-76B85C2D02F4}" type="presOf" srcId="{642D1B6E-399F-49C4-8005-1F2E7371D0AB}" destId="{21E26B43-EEBA-4FE2-B6A1-572F70124EF5}" srcOrd="0" destOrd="0" presId="urn:microsoft.com/office/officeart/2008/layout/HalfCircleOrganizationChart"/>
    <dgm:cxn modelId="{71D77534-B2A3-49E9-8CA6-18177D9CB0A5}" type="presOf" srcId="{DEF02C56-CBE3-4B15-A50E-2FC22E4228AE}" destId="{A8EDD8D1-170C-4411-A40C-9147C904859F}" srcOrd="1" destOrd="0" presId="urn:microsoft.com/office/officeart/2008/layout/HalfCircleOrganizationChart"/>
    <dgm:cxn modelId="{C070057B-37EC-439B-9902-7F04FA08D903}" srcId="{57CD4F02-8AC3-4975-9C83-F676D60A6945}" destId="{5DE8534E-9BD2-42CE-A67C-52BD14C0B99E}" srcOrd="0" destOrd="0" parTransId="{BFEFE355-CF0A-451B-B20F-89E211450671}" sibTransId="{CD15EBD3-794C-4D28-A148-24D90D2CC0A0}"/>
    <dgm:cxn modelId="{0CE0FAB3-AC07-4B49-ABC4-F30B7A39533D}" type="presOf" srcId="{EF59EE44-90A0-4C19-A934-90A75928282C}" destId="{9FAC6081-B910-4360-9002-0B137EA2329C}" srcOrd="0" destOrd="0" presId="urn:microsoft.com/office/officeart/2008/layout/HalfCircleOrganizationChart"/>
    <dgm:cxn modelId="{59D074A8-2CF3-4E6C-8915-15C329089E9A}" srcId="{5DE8534E-9BD2-42CE-A67C-52BD14C0B99E}" destId="{DEF02C56-CBE3-4B15-A50E-2FC22E4228AE}" srcOrd="1" destOrd="0" parTransId="{C4957223-C1FD-4992-BFFE-56C97C643ACF}" sibTransId="{743F1B01-473E-4A3F-A032-D9E862FDDCA0}"/>
    <dgm:cxn modelId="{E28D0411-223E-412C-9753-A7EAF68842C2}" type="presOf" srcId="{642D1B6E-399F-49C4-8005-1F2E7371D0AB}" destId="{B5E237AB-A81A-4101-8F77-81F7F1F2C24E}" srcOrd="1" destOrd="0" presId="urn:microsoft.com/office/officeart/2008/layout/HalfCircleOrganizationChart"/>
    <dgm:cxn modelId="{FBECE370-A7DB-41FE-917B-3CEC1DAD9A37}" type="presOf" srcId="{57CD4F02-8AC3-4975-9C83-F676D60A6945}" destId="{2DB0B0E0-A74F-4637-8F1C-FD371B77656E}" srcOrd="0" destOrd="0" presId="urn:microsoft.com/office/officeart/2008/layout/HalfCircleOrganizationChart"/>
    <dgm:cxn modelId="{9D82D7A2-B479-41CC-8C34-7BB6BDEA80D5}" srcId="{5DE8534E-9BD2-42CE-A67C-52BD14C0B99E}" destId="{642D1B6E-399F-49C4-8005-1F2E7371D0AB}" srcOrd="0" destOrd="0" parTransId="{EF59EE44-90A0-4C19-A934-90A75928282C}" sibTransId="{2F8DE7B8-329A-4820-8BBD-103655209E85}"/>
    <dgm:cxn modelId="{372B0CBC-DCC5-4D31-9A68-11D8101527C2}" type="presOf" srcId="{C4957223-C1FD-4992-BFFE-56C97C643ACF}" destId="{68F85613-7594-4EC7-AF85-F23EA998C6B6}" srcOrd="0" destOrd="0" presId="urn:microsoft.com/office/officeart/2008/layout/HalfCircleOrganizationChart"/>
    <dgm:cxn modelId="{B44F2E1D-0B03-49B8-B024-757952EB3877}" type="presOf" srcId="{5DE8534E-9BD2-42CE-A67C-52BD14C0B99E}" destId="{A9178F50-A547-4201-A529-8DCBA668C17C}" srcOrd="1" destOrd="0" presId="urn:microsoft.com/office/officeart/2008/layout/HalfCircleOrganizationChart"/>
    <dgm:cxn modelId="{DE629E9B-0ED7-4F95-81C4-EFC3D7558518}" type="presOf" srcId="{5DE8534E-9BD2-42CE-A67C-52BD14C0B99E}" destId="{962E705E-83E9-46EA-AB97-7FFA8850092F}" srcOrd="0" destOrd="0" presId="urn:microsoft.com/office/officeart/2008/layout/HalfCircleOrganizationChart"/>
    <dgm:cxn modelId="{434B128E-F5C7-45CD-A475-803CF00194F7}" type="presParOf" srcId="{2DB0B0E0-A74F-4637-8F1C-FD371B77656E}" destId="{7327AFCF-70CD-44CE-BB5B-C7AA95F95882}" srcOrd="0" destOrd="0" presId="urn:microsoft.com/office/officeart/2008/layout/HalfCircleOrganizationChart"/>
    <dgm:cxn modelId="{E9EB3F3F-89B8-425D-BF8A-66394CB49388}" type="presParOf" srcId="{7327AFCF-70CD-44CE-BB5B-C7AA95F95882}" destId="{95B283BF-1D5B-4BB9-AB28-18DAA82E3C42}" srcOrd="0" destOrd="0" presId="urn:microsoft.com/office/officeart/2008/layout/HalfCircleOrganizationChart"/>
    <dgm:cxn modelId="{3C13F0AA-00E6-40E3-8210-6346B7EBC7EA}" type="presParOf" srcId="{95B283BF-1D5B-4BB9-AB28-18DAA82E3C42}" destId="{962E705E-83E9-46EA-AB97-7FFA8850092F}" srcOrd="0" destOrd="0" presId="urn:microsoft.com/office/officeart/2008/layout/HalfCircleOrganizationChart"/>
    <dgm:cxn modelId="{535A376B-58FD-480A-A98D-FB6CFE67A027}" type="presParOf" srcId="{95B283BF-1D5B-4BB9-AB28-18DAA82E3C42}" destId="{FD6B2195-4B18-4FCD-9652-2C95DFE42788}" srcOrd="1" destOrd="0" presId="urn:microsoft.com/office/officeart/2008/layout/HalfCircleOrganizationChart"/>
    <dgm:cxn modelId="{13CA9E89-68F0-4D67-AF2B-13C544247FA9}" type="presParOf" srcId="{95B283BF-1D5B-4BB9-AB28-18DAA82E3C42}" destId="{B6BEFEC6-2846-4899-9C54-E0D4DC97BE3C}" srcOrd="2" destOrd="0" presId="urn:microsoft.com/office/officeart/2008/layout/HalfCircleOrganizationChart"/>
    <dgm:cxn modelId="{CAA98204-2297-4452-8BF3-E9319FCBA3FC}" type="presParOf" srcId="{95B283BF-1D5B-4BB9-AB28-18DAA82E3C42}" destId="{A9178F50-A547-4201-A529-8DCBA668C17C}" srcOrd="3" destOrd="0" presId="urn:microsoft.com/office/officeart/2008/layout/HalfCircleOrganizationChart"/>
    <dgm:cxn modelId="{DA00ABDC-4093-4738-A83D-16A264D5A061}" type="presParOf" srcId="{7327AFCF-70CD-44CE-BB5B-C7AA95F95882}" destId="{7A4872F1-E181-4BA4-BB71-4E9A1E9C9284}" srcOrd="1" destOrd="0" presId="urn:microsoft.com/office/officeart/2008/layout/HalfCircleOrganizationChart"/>
    <dgm:cxn modelId="{BEED70B1-34F8-4EE0-B72B-527D53298DEE}" type="presParOf" srcId="{7A4872F1-E181-4BA4-BB71-4E9A1E9C9284}" destId="{9FAC6081-B910-4360-9002-0B137EA2329C}" srcOrd="0" destOrd="0" presId="urn:microsoft.com/office/officeart/2008/layout/HalfCircleOrganizationChart"/>
    <dgm:cxn modelId="{4CD04794-3ED9-49D4-8DB8-58A92722EABF}" type="presParOf" srcId="{7A4872F1-E181-4BA4-BB71-4E9A1E9C9284}" destId="{23AD1C1D-264E-4DFE-9224-45BB8C5F97E3}" srcOrd="1" destOrd="0" presId="urn:microsoft.com/office/officeart/2008/layout/HalfCircleOrganizationChart"/>
    <dgm:cxn modelId="{37238369-C6E5-407A-A285-08E1F537F869}" type="presParOf" srcId="{23AD1C1D-264E-4DFE-9224-45BB8C5F97E3}" destId="{090B1246-7674-4DDE-9953-210122685402}" srcOrd="0" destOrd="0" presId="urn:microsoft.com/office/officeart/2008/layout/HalfCircleOrganizationChart"/>
    <dgm:cxn modelId="{8219E303-0E1A-43F9-8316-CDFC7A6B595F}" type="presParOf" srcId="{090B1246-7674-4DDE-9953-210122685402}" destId="{21E26B43-EEBA-4FE2-B6A1-572F70124EF5}" srcOrd="0" destOrd="0" presId="urn:microsoft.com/office/officeart/2008/layout/HalfCircleOrganizationChart"/>
    <dgm:cxn modelId="{E12587C2-7F24-4E5C-8967-088529B4C975}" type="presParOf" srcId="{090B1246-7674-4DDE-9953-210122685402}" destId="{78BB9ABB-0ED9-4F9B-BD6A-357F3660F5EC}" srcOrd="1" destOrd="0" presId="urn:microsoft.com/office/officeart/2008/layout/HalfCircleOrganizationChart"/>
    <dgm:cxn modelId="{585350B9-B151-411A-9B77-EA6C9311E211}" type="presParOf" srcId="{090B1246-7674-4DDE-9953-210122685402}" destId="{79117FD5-3C2F-4376-8A81-00F4C1094E65}" srcOrd="2" destOrd="0" presId="urn:microsoft.com/office/officeart/2008/layout/HalfCircleOrganizationChart"/>
    <dgm:cxn modelId="{8A5B5674-FF6D-4B42-9827-D22C64A72619}" type="presParOf" srcId="{090B1246-7674-4DDE-9953-210122685402}" destId="{B5E237AB-A81A-4101-8F77-81F7F1F2C24E}" srcOrd="3" destOrd="0" presId="urn:microsoft.com/office/officeart/2008/layout/HalfCircleOrganizationChart"/>
    <dgm:cxn modelId="{3E30D315-EB34-4BD6-8AE3-230990D0B2CD}" type="presParOf" srcId="{23AD1C1D-264E-4DFE-9224-45BB8C5F97E3}" destId="{CBCA963A-1ED4-4FDF-B497-6D4587BB90CC}" srcOrd="1" destOrd="0" presId="urn:microsoft.com/office/officeart/2008/layout/HalfCircleOrganizationChart"/>
    <dgm:cxn modelId="{A575DC9F-4AF7-46D0-BB5D-49700BD41FEB}" type="presParOf" srcId="{23AD1C1D-264E-4DFE-9224-45BB8C5F97E3}" destId="{346795F4-E2FC-4B03-894C-B7C7D72304AB}" srcOrd="2" destOrd="0" presId="urn:microsoft.com/office/officeart/2008/layout/HalfCircleOrganizationChart"/>
    <dgm:cxn modelId="{30C4DB7D-DBCC-4101-8B16-546C9106C146}" type="presParOf" srcId="{7A4872F1-E181-4BA4-BB71-4E9A1E9C9284}" destId="{68F85613-7594-4EC7-AF85-F23EA998C6B6}" srcOrd="2" destOrd="0" presId="urn:microsoft.com/office/officeart/2008/layout/HalfCircleOrganizationChart"/>
    <dgm:cxn modelId="{E7856E65-96C1-438D-AC91-236A4DC54AC5}" type="presParOf" srcId="{7A4872F1-E181-4BA4-BB71-4E9A1E9C9284}" destId="{B0AA1522-C028-4E3D-83CD-F856837E29B5}" srcOrd="3" destOrd="0" presId="urn:microsoft.com/office/officeart/2008/layout/HalfCircleOrganizationChart"/>
    <dgm:cxn modelId="{15860678-E7FA-43A0-8F57-3CF679CFEF46}" type="presParOf" srcId="{B0AA1522-C028-4E3D-83CD-F856837E29B5}" destId="{E336501B-3192-4B4B-A199-7C2D40B4FACD}" srcOrd="0" destOrd="0" presId="urn:microsoft.com/office/officeart/2008/layout/HalfCircleOrganizationChart"/>
    <dgm:cxn modelId="{22D4B19D-BCD9-4C84-8177-DCD470AD95C6}" type="presParOf" srcId="{E336501B-3192-4B4B-A199-7C2D40B4FACD}" destId="{5F2B0141-65AE-4A89-BDD3-6044DD5B1AB5}" srcOrd="0" destOrd="0" presId="urn:microsoft.com/office/officeart/2008/layout/HalfCircleOrganizationChart"/>
    <dgm:cxn modelId="{271E59F2-C378-4AFD-A031-B93C5861A2C9}" type="presParOf" srcId="{E336501B-3192-4B4B-A199-7C2D40B4FACD}" destId="{54C6314F-833C-4B44-9B64-9455ED5313FA}" srcOrd="1" destOrd="0" presId="urn:microsoft.com/office/officeart/2008/layout/HalfCircleOrganizationChart"/>
    <dgm:cxn modelId="{DB5FA8C0-93A4-44EB-AF32-9AAA7ED83620}" type="presParOf" srcId="{E336501B-3192-4B4B-A199-7C2D40B4FACD}" destId="{F7947776-FB7F-4350-A44D-F9D80A148C8D}" srcOrd="2" destOrd="0" presId="urn:microsoft.com/office/officeart/2008/layout/HalfCircleOrganizationChart"/>
    <dgm:cxn modelId="{60D7E0D5-4C0F-41E2-843F-F144985D9259}" type="presParOf" srcId="{E336501B-3192-4B4B-A199-7C2D40B4FACD}" destId="{A8EDD8D1-170C-4411-A40C-9147C904859F}" srcOrd="3" destOrd="0" presId="urn:microsoft.com/office/officeart/2008/layout/HalfCircleOrganizationChart"/>
    <dgm:cxn modelId="{13366F82-FC2F-4037-8568-0069E1A176A9}" type="presParOf" srcId="{B0AA1522-C028-4E3D-83CD-F856837E29B5}" destId="{2FE010FA-2547-487F-8C35-DEB0AD2C0BBE}" srcOrd="1" destOrd="0" presId="urn:microsoft.com/office/officeart/2008/layout/HalfCircleOrganizationChart"/>
    <dgm:cxn modelId="{359F59E7-C3A1-480F-8D02-3F004C44E7F8}" type="presParOf" srcId="{B0AA1522-C028-4E3D-83CD-F856837E29B5}" destId="{A8F3BAEE-BD4F-4F7A-AD8D-5B83702233A2}" srcOrd="2" destOrd="0" presId="urn:microsoft.com/office/officeart/2008/layout/HalfCircleOrganizationChart"/>
    <dgm:cxn modelId="{D856837D-BF20-4B06-9806-00F24EC96958}" type="presParOf" srcId="{7327AFCF-70CD-44CE-BB5B-C7AA95F95882}" destId="{B38760E8-1A43-45A9-8AA9-C5F48117F31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0D8F3A-3C60-4725-A697-35E2DBCDFC02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uk-UA"/>
        </a:p>
      </dgm:t>
    </dgm:pt>
    <dgm:pt modelId="{1F029926-F258-422B-B118-FC43723888DE}">
      <dgm:prSet phldrT="[Текст]" custT="1"/>
      <dgm:spPr>
        <a:xfrm>
          <a:off x="428447" y="59323"/>
          <a:ext cx="7834455" cy="472320"/>
        </a:xfrm>
        <a:prstGeom prst="roundRect">
          <a:avLst/>
        </a:prstGeom>
        <a:solidFill>
          <a:srgbClr val="5ECCF3">
            <a:shade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uk-UA" sz="1400" noProof="0" dirty="0" smtClean="0">
              <a:solidFill>
                <a:sysClr val="windowText" lastClr="000000"/>
              </a:solidFill>
              <a:latin typeface="Franklin Gothic Book"/>
              <a:ea typeface="+mn-ea"/>
              <a:cs typeface="+mn-cs"/>
            </a:rPr>
            <a:t>Зниження податкового тиску на платників податків за рахунок: А) скорочення кількості податків і зборів; Б) поступового зниження ставок з основних прямих і </a:t>
          </a:r>
          <a:r>
            <a:rPr lang="uk-UA" sz="1400" noProof="0" smtClean="0">
              <a:solidFill>
                <a:sysClr val="windowText" lastClr="000000"/>
              </a:solidFill>
              <a:latin typeface="Franklin Gothic Book"/>
              <a:ea typeface="+mn-ea"/>
              <a:cs typeface="+mn-cs"/>
            </a:rPr>
            <a:t>непрямих податків</a:t>
          </a:r>
          <a:endParaRPr lang="uk-UA" sz="1400" noProof="0" dirty="0">
            <a:solidFill>
              <a:sysClr val="windowText" lastClr="000000"/>
            </a:solidFill>
            <a:latin typeface="Franklin Gothic Book"/>
            <a:ea typeface="+mn-ea"/>
            <a:cs typeface="+mn-cs"/>
          </a:endParaRPr>
        </a:p>
      </dgm:t>
    </dgm:pt>
    <dgm:pt modelId="{25D8D807-2D5A-45BD-8BE9-7B957F3A391D}" type="parTrans" cxnId="{ED580B25-3833-4910-8E79-44D11A477A40}">
      <dgm:prSet/>
      <dgm:spPr/>
      <dgm:t>
        <a:bodyPr/>
        <a:lstStyle/>
        <a:p>
          <a:endParaRPr lang="uk-UA"/>
        </a:p>
      </dgm:t>
    </dgm:pt>
    <dgm:pt modelId="{D63836A9-44DB-4378-ABD8-559FEB79905D}" type="sibTrans" cxnId="{ED580B25-3833-4910-8E79-44D11A477A40}">
      <dgm:prSet/>
      <dgm:spPr/>
      <dgm:t>
        <a:bodyPr/>
        <a:lstStyle/>
        <a:p>
          <a:endParaRPr lang="uk-UA"/>
        </a:p>
      </dgm:t>
    </dgm:pt>
    <dgm:pt modelId="{601DACB3-6366-4B18-AAEB-C167B37A90C9}">
      <dgm:prSet phldrT="[Текст]" custT="1"/>
      <dgm:spPr>
        <a:xfrm>
          <a:off x="428447" y="785084"/>
          <a:ext cx="7833615" cy="472320"/>
        </a:xfrm>
        <a:prstGeom prst="roundRect">
          <a:avLst/>
        </a:prstGeom>
        <a:solidFill>
          <a:srgbClr val="5ECCF3">
            <a:shade val="50000"/>
            <a:hueOff val="83060"/>
            <a:satOff val="10241"/>
            <a:lumOff val="1163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uk-UA" sz="1400" noProof="0" dirty="0" smtClean="0">
              <a:solidFill>
                <a:sysClr val="windowText" lastClr="000000"/>
              </a:solidFill>
              <a:latin typeface="Franklin Gothic Book"/>
              <a:ea typeface="+mn-ea"/>
              <a:cs typeface="+mn-cs"/>
            </a:rPr>
            <a:t>Розширення бази оподаткування шляхом: А) скасування соціально та економічно необґрунтованих пільг; Б) легалізація тіньової економіки; В) впровадження податку на нерухомість  </a:t>
          </a:r>
          <a:endParaRPr lang="uk-UA" sz="1400" noProof="0" dirty="0">
            <a:solidFill>
              <a:sysClr val="windowText" lastClr="000000"/>
            </a:solidFill>
            <a:latin typeface="Franklin Gothic Book"/>
            <a:ea typeface="+mn-ea"/>
            <a:cs typeface="+mn-cs"/>
          </a:endParaRPr>
        </a:p>
      </dgm:t>
    </dgm:pt>
    <dgm:pt modelId="{22CBD5DD-1D48-4CF3-94B9-60D6E2AAAD54}" type="parTrans" cxnId="{DAA19B77-6DB2-44CB-98E3-0D902994E97E}">
      <dgm:prSet/>
      <dgm:spPr/>
      <dgm:t>
        <a:bodyPr/>
        <a:lstStyle/>
        <a:p>
          <a:endParaRPr lang="uk-UA"/>
        </a:p>
      </dgm:t>
    </dgm:pt>
    <dgm:pt modelId="{F133A693-8CA1-4EE6-9806-5A4CBBDADADD}" type="sibTrans" cxnId="{DAA19B77-6DB2-44CB-98E3-0D902994E97E}">
      <dgm:prSet/>
      <dgm:spPr/>
      <dgm:t>
        <a:bodyPr/>
        <a:lstStyle/>
        <a:p>
          <a:endParaRPr lang="uk-UA"/>
        </a:p>
      </dgm:t>
    </dgm:pt>
    <dgm:pt modelId="{4F173F6E-D92B-45DA-8286-553101D477FD}">
      <dgm:prSet phldrT="[Текст]" custT="1"/>
      <dgm:spPr>
        <a:xfrm>
          <a:off x="428447" y="1510844"/>
          <a:ext cx="7833615" cy="472320"/>
        </a:xfrm>
        <a:prstGeom prst="roundRect">
          <a:avLst/>
        </a:prstGeom>
        <a:solidFill>
          <a:srgbClr val="5ECCF3">
            <a:shade val="50000"/>
            <a:hueOff val="166120"/>
            <a:satOff val="20482"/>
            <a:lumOff val="2327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uk-UA" sz="1400" noProof="0" dirty="0" smtClean="0">
              <a:solidFill>
                <a:sysClr val="windowText" lastClr="000000"/>
              </a:solidFill>
              <a:latin typeface="Franklin Gothic Book"/>
              <a:ea typeface="+mn-ea"/>
              <a:cs typeface="+mn-cs"/>
            </a:rPr>
            <a:t> удосконалення, спрощення системи адміністрування податків і зборів</a:t>
          </a:r>
          <a:endParaRPr lang="uk-UA" sz="1400" noProof="0" dirty="0">
            <a:solidFill>
              <a:sysClr val="windowText" lastClr="000000"/>
            </a:solidFill>
            <a:latin typeface="Franklin Gothic Book"/>
            <a:ea typeface="+mn-ea"/>
            <a:cs typeface="+mn-cs"/>
          </a:endParaRPr>
        </a:p>
      </dgm:t>
    </dgm:pt>
    <dgm:pt modelId="{70F7D5B0-7E4D-432F-9C60-D44B6C216571}" type="parTrans" cxnId="{52EC0CB2-0937-4300-B33C-3A2A6420C73F}">
      <dgm:prSet/>
      <dgm:spPr/>
      <dgm:t>
        <a:bodyPr/>
        <a:lstStyle/>
        <a:p>
          <a:endParaRPr lang="uk-UA"/>
        </a:p>
      </dgm:t>
    </dgm:pt>
    <dgm:pt modelId="{AEE7FDD9-FA44-4430-80FE-D2F6B24A0144}" type="sibTrans" cxnId="{52EC0CB2-0937-4300-B33C-3A2A6420C73F}">
      <dgm:prSet/>
      <dgm:spPr/>
      <dgm:t>
        <a:bodyPr/>
        <a:lstStyle/>
        <a:p>
          <a:endParaRPr lang="uk-UA"/>
        </a:p>
      </dgm:t>
    </dgm:pt>
    <dgm:pt modelId="{BB52E5B3-FA35-4B18-9FC1-4A523696E5FB}">
      <dgm:prSet phldrT="[Текст]" custT="1"/>
      <dgm:spPr>
        <a:xfrm>
          <a:off x="428447" y="2236603"/>
          <a:ext cx="7833615" cy="472320"/>
        </a:xfrm>
        <a:prstGeom prst="roundRect">
          <a:avLst/>
        </a:prstGeom>
        <a:solidFill>
          <a:srgbClr val="5ECCF3">
            <a:shade val="50000"/>
            <a:hueOff val="249179"/>
            <a:satOff val="30723"/>
            <a:lumOff val="3491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uk-UA" sz="1400" noProof="0" dirty="0" smtClean="0">
              <a:solidFill>
                <a:sysClr val="windowText" lastClr="000000"/>
              </a:solidFill>
              <a:latin typeface="Franklin Gothic Book"/>
              <a:ea typeface="+mn-ea"/>
              <a:cs typeface="+mn-cs"/>
            </a:rPr>
            <a:t>Зближення податкового та бухгалтерського обліку</a:t>
          </a:r>
          <a:endParaRPr lang="uk-UA" sz="1400" noProof="0" dirty="0">
            <a:solidFill>
              <a:sysClr val="windowText" lastClr="000000"/>
            </a:solidFill>
            <a:latin typeface="Franklin Gothic Book"/>
            <a:ea typeface="+mn-ea"/>
            <a:cs typeface="+mn-cs"/>
          </a:endParaRPr>
        </a:p>
      </dgm:t>
    </dgm:pt>
    <dgm:pt modelId="{1FBDB120-489B-49A7-B175-D680EAA489A7}" type="parTrans" cxnId="{0DB5C4AB-BBE7-4BB3-8C20-DAD1417BCFD3}">
      <dgm:prSet/>
      <dgm:spPr/>
      <dgm:t>
        <a:bodyPr/>
        <a:lstStyle/>
        <a:p>
          <a:endParaRPr lang="uk-UA"/>
        </a:p>
      </dgm:t>
    </dgm:pt>
    <dgm:pt modelId="{4EB563C2-2F35-4C3D-AFAA-A28DCD330BA3}" type="sibTrans" cxnId="{0DB5C4AB-BBE7-4BB3-8C20-DAD1417BCFD3}">
      <dgm:prSet/>
      <dgm:spPr/>
      <dgm:t>
        <a:bodyPr/>
        <a:lstStyle/>
        <a:p>
          <a:endParaRPr lang="uk-UA"/>
        </a:p>
      </dgm:t>
    </dgm:pt>
    <dgm:pt modelId="{476E7FD2-0137-4BA3-9D01-AB970E5ACDB0}">
      <dgm:prSet phldrT="[Текст]" custT="1"/>
      <dgm:spPr>
        <a:xfrm>
          <a:off x="428447" y="2962364"/>
          <a:ext cx="7833615" cy="472320"/>
        </a:xfrm>
        <a:prstGeom prst="roundRect">
          <a:avLst/>
        </a:prstGeom>
        <a:solidFill>
          <a:srgbClr val="5ECCF3">
            <a:shade val="50000"/>
            <a:hueOff val="249179"/>
            <a:satOff val="30723"/>
            <a:lumOff val="3491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uk-UA" sz="1400" noProof="0" dirty="0" smtClean="0">
              <a:solidFill>
                <a:sysClr val="windowText" lastClr="000000"/>
              </a:solidFill>
              <a:latin typeface="Franklin Gothic Book"/>
              <a:ea typeface="+mn-ea"/>
              <a:cs typeface="+mn-cs"/>
            </a:rPr>
            <a:t>Удосконалення механізмів оподаткування</a:t>
          </a:r>
          <a:endParaRPr lang="uk-UA" sz="1400" noProof="0" dirty="0">
            <a:solidFill>
              <a:sysClr val="windowText" lastClr="000000"/>
            </a:solidFill>
            <a:latin typeface="Franklin Gothic Book"/>
            <a:ea typeface="+mn-ea"/>
            <a:cs typeface="+mn-cs"/>
          </a:endParaRPr>
        </a:p>
      </dgm:t>
    </dgm:pt>
    <dgm:pt modelId="{6BEF5B98-1B49-4FB3-B6DA-5F9BDFD7A99B}" type="parTrans" cxnId="{D37C05C1-09EC-4C3A-84F0-91E061614708}">
      <dgm:prSet/>
      <dgm:spPr/>
      <dgm:t>
        <a:bodyPr/>
        <a:lstStyle/>
        <a:p>
          <a:endParaRPr lang="uk-UA"/>
        </a:p>
      </dgm:t>
    </dgm:pt>
    <dgm:pt modelId="{54CF31AB-2A81-44B8-BD37-5D80D4A386A5}" type="sibTrans" cxnId="{D37C05C1-09EC-4C3A-84F0-91E061614708}">
      <dgm:prSet/>
      <dgm:spPr/>
      <dgm:t>
        <a:bodyPr/>
        <a:lstStyle/>
        <a:p>
          <a:endParaRPr lang="uk-UA"/>
        </a:p>
      </dgm:t>
    </dgm:pt>
    <dgm:pt modelId="{E116EC86-AD9A-4058-B284-11552FACB897}">
      <dgm:prSet phldrT="[Текст]" custT="1"/>
      <dgm:spPr>
        <a:xfrm>
          <a:off x="428447" y="3688124"/>
          <a:ext cx="7833615" cy="472320"/>
        </a:xfrm>
        <a:prstGeom prst="roundRect">
          <a:avLst/>
        </a:prstGeom>
        <a:solidFill>
          <a:srgbClr val="5ECCF3">
            <a:shade val="50000"/>
            <a:hueOff val="166120"/>
            <a:satOff val="20482"/>
            <a:lumOff val="2327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uk-UA" sz="1400" noProof="0" dirty="0" smtClean="0">
              <a:solidFill>
                <a:sysClr val="windowText" lastClr="000000"/>
              </a:solidFill>
              <a:latin typeface="Franklin Gothic Book"/>
              <a:ea typeface="+mn-ea"/>
              <a:cs typeface="+mn-cs"/>
            </a:rPr>
            <a:t>Адаптація податкового законодавства України до податкового законодавства ЄС</a:t>
          </a:r>
          <a:endParaRPr lang="uk-UA" sz="1400" noProof="0" dirty="0">
            <a:solidFill>
              <a:sysClr val="windowText" lastClr="000000"/>
            </a:solidFill>
            <a:latin typeface="Franklin Gothic Book"/>
            <a:ea typeface="+mn-ea"/>
            <a:cs typeface="+mn-cs"/>
          </a:endParaRPr>
        </a:p>
      </dgm:t>
    </dgm:pt>
    <dgm:pt modelId="{ED50DFFB-6E35-4EE9-A574-8D5D951F3EF7}" type="parTrans" cxnId="{C9A86CDE-4FA6-484B-8533-55CFA16105FF}">
      <dgm:prSet/>
      <dgm:spPr/>
      <dgm:t>
        <a:bodyPr/>
        <a:lstStyle/>
        <a:p>
          <a:endParaRPr lang="uk-UA"/>
        </a:p>
      </dgm:t>
    </dgm:pt>
    <dgm:pt modelId="{21F5FA0B-2845-4CA0-B820-C8FCAFC31D96}" type="sibTrans" cxnId="{C9A86CDE-4FA6-484B-8533-55CFA16105FF}">
      <dgm:prSet/>
      <dgm:spPr/>
      <dgm:t>
        <a:bodyPr/>
        <a:lstStyle/>
        <a:p>
          <a:endParaRPr lang="uk-UA"/>
        </a:p>
      </dgm:t>
    </dgm:pt>
    <dgm:pt modelId="{7A8EFB86-26E6-40D6-B2BE-E46BA26BE04D}">
      <dgm:prSet phldrT="[Текст]" custT="1"/>
      <dgm:spPr>
        <a:xfrm>
          <a:off x="428447" y="4413884"/>
          <a:ext cx="7833615" cy="472320"/>
        </a:xfrm>
        <a:prstGeom prst="roundRect">
          <a:avLst/>
        </a:prstGeom>
        <a:solidFill>
          <a:srgbClr val="5ECCF3">
            <a:shade val="50000"/>
            <a:hueOff val="83060"/>
            <a:satOff val="10241"/>
            <a:lumOff val="1163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uk-UA" sz="1400" noProof="0" dirty="0" smtClean="0">
              <a:solidFill>
                <a:sysClr val="windowText" lastClr="000000"/>
              </a:solidFill>
              <a:latin typeface="Franklin Gothic Book"/>
              <a:ea typeface="+mn-ea"/>
              <a:cs typeface="+mn-cs"/>
            </a:rPr>
            <a:t>Підвищення рівня податкової культури, взаємовідносин держави і платників податків</a:t>
          </a:r>
          <a:endParaRPr lang="uk-UA" sz="1400" noProof="0" dirty="0">
            <a:solidFill>
              <a:sysClr val="windowText" lastClr="000000"/>
            </a:solidFill>
            <a:latin typeface="Franklin Gothic Book"/>
            <a:ea typeface="+mn-ea"/>
            <a:cs typeface="+mn-cs"/>
          </a:endParaRPr>
        </a:p>
      </dgm:t>
    </dgm:pt>
    <dgm:pt modelId="{046B8604-F241-4FFC-A16A-0911063032E3}" type="parTrans" cxnId="{B82E48BD-E87E-4FC1-A864-687AB49BA1A1}">
      <dgm:prSet/>
      <dgm:spPr/>
      <dgm:t>
        <a:bodyPr/>
        <a:lstStyle/>
        <a:p>
          <a:endParaRPr lang="uk-UA"/>
        </a:p>
      </dgm:t>
    </dgm:pt>
    <dgm:pt modelId="{066A83A5-A691-4DB9-A28E-8BDEF6CB33B9}" type="sibTrans" cxnId="{B82E48BD-E87E-4FC1-A864-687AB49BA1A1}">
      <dgm:prSet/>
      <dgm:spPr/>
      <dgm:t>
        <a:bodyPr/>
        <a:lstStyle/>
        <a:p>
          <a:endParaRPr lang="uk-UA"/>
        </a:p>
      </dgm:t>
    </dgm:pt>
    <dgm:pt modelId="{01B8FE44-547E-43B8-831E-6BFC1F47F12A}" type="pres">
      <dgm:prSet presAssocID="{A90D8F3A-3C60-4725-A697-35E2DBCDFC0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02E1F693-B21F-440C-A8D8-EC0A93F27FFE}" type="pres">
      <dgm:prSet presAssocID="{1F029926-F258-422B-B118-FC43723888DE}" presName="parentLin" presStyleCnt="0"/>
      <dgm:spPr/>
    </dgm:pt>
    <dgm:pt modelId="{F61026D2-6078-4ABD-BDC9-1D593274BE67}" type="pres">
      <dgm:prSet presAssocID="{1F029926-F258-422B-B118-FC43723888DE}" presName="parentLeftMargin" presStyleLbl="node1" presStyleIdx="0" presStyleCnt="7"/>
      <dgm:spPr/>
      <dgm:t>
        <a:bodyPr/>
        <a:lstStyle/>
        <a:p>
          <a:endParaRPr lang="uk-UA"/>
        </a:p>
      </dgm:t>
    </dgm:pt>
    <dgm:pt modelId="{F1A5B031-59AB-4FD0-8491-8BC63E5A2CC9}" type="pres">
      <dgm:prSet presAssocID="{1F029926-F258-422B-B118-FC43723888DE}" presName="parentText" presStyleLbl="node1" presStyleIdx="0" presStyleCnt="7" custScaleX="130612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C787268-6307-4549-86E6-E18FFF50D720}" type="pres">
      <dgm:prSet presAssocID="{1F029926-F258-422B-B118-FC43723888DE}" presName="negativeSpace" presStyleCnt="0"/>
      <dgm:spPr/>
    </dgm:pt>
    <dgm:pt modelId="{23A3B2E8-F00D-498F-97C5-0121F9444943}" type="pres">
      <dgm:prSet presAssocID="{1F029926-F258-422B-B118-FC43723888DE}" presName="childText" presStyleLbl="conFgAcc1" presStyleIdx="0" presStyleCnt="7">
        <dgm:presLayoutVars>
          <dgm:bulletEnabled val="1"/>
        </dgm:presLayoutVars>
      </dgm:prSet>
      <dgm:spPr>
        <a:xfrm>
          <a:off x="0" y="295483"/>
          <a:ext cx="8568952" cy="4032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5ECCF3">
              <a:shade val="5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uk-UA"/>
        </a:p>
      </dgm:t>
    </dgm:pt>
    <dgm:pt modelId="{E10668B1-1E8C-4DED-9FA6-99D57AE5E6C2}" type="pres">
      <dgm:prSet presAssocID="{D63836A9-44DB-4378-ABD8-559FEB79905D}" presName="spaceBetweenRectangles" presStyleCnt="0"/>
      <dgm:spPr/>
    </dgm:pt>
    <dgm:pt modelId="{3797FD83-A15E-4EFD-9A36-8ED84B52969D}" type="pres">
      <dgm:prSet presAssocID="{601DACB3-6366-4B18-AAEB-C167B37A90C9}" presName="parentLin" presStyleCnt="0"/>
      <dgm:spPr/>
    </dgm:pt>
    <dgm:pt modelId="{A89A1F52-D026-44EE-8EEF-FDD9CF64571C}" type="pres">
      <dgm:prSet presAssocID="{601DACB3-6366-4B18-AAEB-C167B37A90C9}" presName="parentLeftMargin" presStyleLbl="node1" presStyleIdx="0" presStyleCnt="7"/>
      <dgm:spPr/>
      <dgm:t>
        <a:bodyPr/>
        <a:lstStyle/>
        <a:p>
          <a:endParaRPr lang="uk-UA"/>
        </a:p>
      </dgm:t>
    </dgm:pt>
    <dgm:pt modelId="{F2327DE2-79A6-466E-A16D-463C9B6EC8A5}" type="pres">
      <dgm:prSet presAssocID="{601DACB3-6366-4B18-AAEB-C167B37A90C9}" presName="parentText" presStyleLbl="node1" presStyleIdx="1" presStyleCnt="7" custScaleX="130598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3E9149AD-BF5C-4B74-A1D1-B52ED91682CE}" type="pres">
      <dgm:prSet presAssocID="{601DACB3-6366-4B18-AAEB-C167B37A90C9}" presName="negativeSpace" presStyleCnt="0"/>
      <dgm:spPr/>
    </dgm:pt>
    <dgm:pt modelId="{93F7F672-6F6A-4856-9BE2-BE2FFAC0FC45}" type="pres">
      <dgm:prSet presAssocID="{601DACB3-6366-4B18-AAEB-C167B37A90C9}" presName="childText" presStyleLbl="conFgAcc1" presStyleIdx="1" presStyleCnt="7">
        <dgm:presLayoutVars>
          <dgm:bulletEnabled val="1"/>
        </dgm:presLayoutVars>
      </dgm:prSet>
      <dgm:spPr>
        <a:xfrm>
          <a:off x="0" y="1021243"/>
          <a:ext cx="8568952" cy="4032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5ECCF3">
              <a:shade val="50000"/>
              <a:hueOff val="73578"/>
              <a:satOff val="10418"/>
              <a:lumOff val="10785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uk-UA"/>
        </a:p>
      </dgm:t>
    </dgm:pt>
    <dgm:pt modelId="{EFBD09B8-1945-4B0F-81FB-EEAB3D83001E}" type="pres">
      <dgm:prSet presAssocID="{F133A693-8CA1-4EE6-9806-5A4CBBDADADD}" presName="spaceBetweenRectangles" presStyleCnt="0"/>
      <dgm:spPr/>
    </dgm:pt>
    <dgm:pt modelId="{053D4EF2-A1B2-4F21-BB7B-A9EF22636E9B}" type="pres">
      <dgm:prSet presAssocID="{4F173F6E-D92B-45DA-8286-553101D477FD}" presName="parentLin" presStyleCnt="0"/>
      <dgm:spPr/>
    </dgm:pt>
    <dgm:pt modelId="{067D86C0-16F9-4C51-817F-3D69D0BD9771}" type="pres">
      <dgm:prSet presAssocID="{4F173F6E-D92B-45DA-8286-553101D477FD}" presName="parentLeftMargin" presStyleLbl="node1" presStyleIdx="1" presStyleCnt="7"/>
      <dgm:spPr/>
      <dgm:t>
        <a:bodyPr/>
        <a:lstStyle/>
        <a:p>
          <a:endParaRPr lang="uk-UA"/>
        </a:p>
      </dgm:t>
    </dgm:pt>
    <dgm:pt modelId="{9C202AFD-E417-4EFC-9618-C958A6712066}" type="pres">
      <dgm:prSet presAssocID="{4F173F6E-D92B-45DA-8286-553101D477FD}" presName="parentText" presStyleLbl="node1" presStyleIdx="2" presStyleCnt="7" custScaleX="130598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3C8AE75-A21B-4411-9FE8-4E5F9DDD4994}" type="pres">
      <dgm:prSet presAssocID="{4F173F6E-D92B-45DA-8286-553101D477FD}" presName="negativeSpace" presStyleCnt="0"/>
      <dgm:spPr/>
    </dgm:pt>
    <dgm:pt modelId="{BAB4CE0B-23EF-4743-B9DB-391DBC4F9827}" type="pres">
      <dgm:prSet presAssocID="{4F173F6E-D92B-45DA-8286-553101D477FD}" presName="childText" presStyleLbl="conFgAcc1" presStyleIdx="2" presStyleCnt="7">
        <dgm:presLayoutVars>
          <dgm:bulletEnabled val="1"/>
        </dgm:presLayoutVars>
      </dgm:prSet>
      <dgm:spPr>
        <a:xfrm>
          <a:off x="0" y="1747003"/>
          <a:ext cx="8568952" cy="4032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5ECCF3">
              <a:shade val="50000"/>
              <a:hueOff val="147155"/>
              <a:satOff val="20836"/>
              <a:lumOff val="21571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uk-UA"/>
        </a:p>
      </dgm:t>
    </dgm:pt>
    <dgm:pt modelId="{FED73134-CB03-40CB-89AB-9742F8A72963}" type="pres">
      <dgm:prSet presAssocID="{AEE7FDD9-FA44-4430-80FE-D2F6B24A0144}" presName="spaceBetweenRectangles" presStyleCnt="0"/>
      <dgm:spPr/>
    </dgm:pt>
    <dgm:pt modelId="{7D94933C-3466-4475-9D66-A8CDC0995634}" type="pres">
      <dgm:prSet presAssocID="{BB52E5B3-FA35-4B18-9FC1-4A523696E5FB}" presName="parentLin" presStyleCnt="0"/>
      <dgm:spPr/>
    </dgm:pt>
    <dgm:pt modelId="{863682B5-6D09-4607-BE55-9E4E35A703C9}" type="pres">
      <dgm:prSet presAssocID="{BB52E5B3-FA35-4B18-9FC1-4A523696E5FB}" presName="parentLeftMargin" presStyleLbl="node1" presStyleIdx="2" presStyleCnt="7"/>
      <dgm:spPr/>
      <dgm:t>
        <a:bodyPr/>
        <a:lstStyle/>
        <a:p>
          <a:endParaRPr lang="uk-UA"/>
        </a:p>
      </dgm:t>
    </dgm:pt>
    <dgm:pt modelId="{79D67866-972D-4DA8-8A99-A7AD6CDF50CA}" type="pres">
      <dgm:prSet presAssocID="{BB52E5B3-FA35-4B18-9FC1-4A523696E5FB}" presName="parentText" presStyleLbl="node1" presStyleIdx="3" presStyleCnt="7" custScaleX="130598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FBE37F5-FB60-4338-B0DF-B3BEE1943E87}" type="pres">
      <dgm:prSet presAssocID="{BB52E5B3-FA35-4B18-9FC1-4A523696E5FB}" presName="negativeSpace" presStyleCnt="0"/>
      <dgm:spPr/>
    </dgm:pt>
    <dgm:pt modelId="{2760C721-02B3-48F5-9439-784E2FB8103B}" type="pres">
      <dgm:prSet presAssocID="{BB52E5B3-FA35-4B18-9FC1-4A523696E5FB}" presName="childText" presStyleLbl="conFgAcc1" presStyleIdx="3" presStyleCnt="7">
        <dgm:presLayoutVars>
          <dgm:bulletEnabled val="1"/>
        </dgm:presLayoutVars>
      </dgm:prSet>
      <dgm:spPr>
        <a:xfrm>
          <a:off x="0" y="2472763"/>
          <a:ext cx="8568952" cy="4032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5ECCF3">
              <a:shade val="50000"/>
              <a:hueOff val="220733"/>
              <a:satOff val="31254"/>
              <a:lumOff val="32356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uk-UA"/>
        </a:p>
      </dgm:t>
    </dgm:pt>
    <dgm:pt modelId="{713571D7-D121-43A6-8EBE-24E04A7364DE}" type="pres">
      <dgm:prSet presAssocID="{4EB563C2-2F35-4C3D-AFAA-A28DCD330BA3}" presName="spaceBetweenRectangles" presStyleCnt="0"/>
      <dgm:spPr/>
    </dgm:pt>
    <dgm:pt modelId="{72BF8192-3EEE-417F-ABFF-1F04466CF6A6}" type="pres">
      <dgm:prSet presAssocID="{476E7FD2-0137-4BA3-9D01-AB970E5ACDB0}" presName="parentLin" presStyleCnt="0"/>
      <dgm:spPr/>
    </dgm:pt>
    <dgm:pt modelId="{84FB9005-E5FF-419B-AC35-755F1A3FDA90}" type="pres">
      <dgm:prSet presAssocID="{476E7FD2-0137-4BA3-9D01-AB970E5ACDB0}" presName="parentLeftMargin" presStyleLbl="node1" presStyleIdx="3" presStyleCnt="7"/>
      <dgm:spPr/>
      <dgm:t>
        <a:bodyPr/>
        <a:lstStyle/>
        <a:p>
          <a:endParaRPr lang="uk-UA"/>
        </a:p>
      </dgm:t>
    </dgm:pt>
    <dgm:pt modelId="{73CCCA43-5B7F-4471-A213-B8BF36F3C545}" type="pres">
      <dgm:prSet presAssocID="{476E7FD2-0137-4BA3-9D01-AB970E5ACDB0}" presName="parentText" presStyleLbl="node1" presStyleIdx="4" presStyleCnt="7" custScaleX="130598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D66E21A-50A1-47DF-BFF1-84E67AD7495D}" type="pres">
      <dgm:prSet presAssocID="{476E7FD2-0137-4BA3-9D01-AB970E5ACDB0}" presName="negativeSpace" presStyleCnt="0"/>
      <dgm:spPr/>
    </dgm:pt>
    <dgm:pt modelId="{E3667F1F-39E8-4076-934E-BB3170626D69}" type="pres">
      <dgm:prSet presAssocID="{476E7FD2-0137-4BA3-9D01-AB970E5ACDB0}" presName="childText" presStyleLbl="conFgAcc1" presStyleIdx="4" presStyleCnt="7">
        <dgm:presLayoutVars>
          <dgm:bulletEnabled val="1"/>
        </dgm:presLayoutVars>
      </dgm:prSet>
      <dgm:spPr>
        <a:xfrm>
          <a:off x="0" y="3198524"/>
          <a:ext cx="8568952" cy="4032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5ECCF3">
              <a:shade val="50000"/>
              <a:hueOff val="220733"/>
              <a:satOff val="31254"/>
              <a:lumOff val="32356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uk-UA"/>
        </a:p>
      </dgm:t>
    </dgm:pt>
    <dgm:pt modelId="{DB3B337E-2BCF-4A24-9541-68AADDE99622}" type="pres">
      <dgm:prSet presAssocID="{54CF31AB-2A81-44B8-BD37-5D80D4A386A5}" presName="spaceBetweenRectangles" presStyleCnt="0"/>
      <dgm:spPr/>
    </dgm:pt>
    <dgm:pt modelId="{CA482902-A334-4CEF-98F6-4D121CD7279A}" type="pres">
      <dgm:prSet presAssocID="{E116EC86-AD9A-4058-B284-11552FACB897}" presName="parentLin" presStyleCnt="0"/>
      <dgm:spPr/>
    </dgm:pt>
    <dgm:pt modelId="{1F23E12A-7130-4997-9CFD-04C2A479D29C}" type="pres">
      <dgm:prSet presAssocID="{E116EC86-AD9A-4058-B284-11552FACB897}" presName="parentLeftMargin" presStyleLbl="node1" presStyleIdx="4" presStyleCnt="7"/>
      <dgm:spPr/>
      <dgm:t>
        <a:bodyPr/>
        <a:lstStyle/>
        <a:p>
          <a:endParaRPr lang="uk-UA"/>
        </a:p>
      </dgm:t>
    </dgm:pt>
    <dgm:pt modelId="{1DBBB5E2-3709-49F6-9778-DCEBFB47F9D3}" type="pres">
      <dgm:prSet presAssocID="{E116EC86-AD9A-4058-B284-11552FACB897}" presName="parentText" presStyleLbl="node1" presStyleIdx="5" presStyleCnt="7" custScaleX="130598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483A1C6-914D-4031-8C8B-F5AF917767AE}" type="pres">
      <dgm:prSet presAssocID="{E116EC86-AD9A-4058-B284-11552FACB897}" presName="negativeSpace" presStyleCnt="0"/>
      <dgm:spPr/>
    </dgm:pt>
    <dgm:pt modelId="{1684D254-7F3E-40AD-AF2F-C1F41F51872D}" type="pres">
      <dgm:prSet presAssocID="{E116EC86-AD9A-4058-B284-11552FACB897}" presName="childText" presStyleLbl="conFgAcc1" presStyleIdx="5" presStyleCnt="7">
        <dgm:presLayoutVars>
          <dgm:bulletEnabled val="1"/>
        </dgm:presLayoutVars>
      </dgm:prSet>
      <dgm:spPr>
        <a:xfrm>
          <a:off x="0" y="3924284"/>
          <a:ext cx="8568952" cy="4032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5ECCF3">
              <a:shade val="50000"/>
              <a:hueOff val="147155"/>
              <a:satOff val="20836"/>
              <a:lumOff val="21571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uk-UA"/>
        </a:p>
      </dgm:t>
    </dgm:pt>
    <dgm:pt modelId="{AF949182-99BD-44E2-AEF9-D2A730F82033}" type="pres">
      <dgm:prSet presAssocID="{21F5FA0B-2845-4CA0-B820-C8FCAFC31D96}" presName="spaceBetweenRectangles" presStyleCnt="0"/>
      <dgm:spPr/>
    </dgm:pt>
    <dgm:pt modelId="{C47FD5DA-E173-42F2-911B-2D3777810844}" type="pres">
      <dgm:prSet presAssocID="{7A8EFB86-26E6-40D6-B2BE-E46BA26BE04D}" presName="parentLin" presStyleCnt="0"/>
      <dgm:spPr/>
    </dgm:pt>
    <dgm:pt modelId="{AD71C0CE-2146-4CE7-9818-7B193125342A}" type="pres">
      <dgm:prSet presAssocID="{7A8EFB86-26E6-40D6-B2BE-E46BA26BE04D}" presName="parentLeftMargin" presStyleLbl="node1" presStyleIdx="5" presStyleCnt="7"/>
      <dgm:spPr/>
      <dgm:t>
        <a:bodyPr/>
        <a:lstStyle/>
        <a:p>
          <a:endParaRPr lang="uk-UA"/>
        </a:p>
      </dgm:t>
    </dgm:pt>
    <dgm:pt modelId="{36485689-2CF6-4C3A-B4B5-D61E7C42B934}" type="pres">
      <dgm:prSet presAssocID="{7A8EFB86-26E6-40D6-B2BE-E46BA26BE04D}" presName="parentText" presStyleLbl="node1" presStyleIdx="6" presStyleCnt="7" custScaleX="130598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BF2666F-7B15-48CF-B267-7598F710EB50}" type="pres">
      <dgm:prSet presAssocID="{7A8EFB86-26E6-40D6-B2BE-E46BA26BE04D}" presName="negativeSpace" presStyleCnt="0"/>
      <dgm:spPr/>
    </dgm:pt>
    <dgm:pt modelId="{CE768DA8-F4D9-413E-B701-227CE12B2641}" type="pres">
      <dgm:prSet presAssocID="{7A8EFB86-26E6-40D6-B2BE-E46BA26BE04D}" presName="childText" presStyleLbl="conFgAcc1" presStyleIdx="6" presStyleCnt="7">
        <dgm:presLayoutVars>
          <dgm:bulletEnabled val="1"/>
        </dgm:presLayoutVars>
      </dgm:prSet>
      <dgm:spPr>
        <a:xfrm>
          <a:off x="0" y="4650044"/>
          <a:ext cx="8568952" cy="4032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5ECCF3">
              <a:shade val="50000"/>
              <a:hueOff val="73578"/>
              <a:satOff val="10418"/>
              <a:lumOff val="10785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uk-UA"/>
        </a:p>
      </dgm:t>
    </dgm:pt>
  </dgm:ptLst>
  <dgm:cxnLst>
    <dgm:cxn modelId="{188AF187-5676-4F89-A69D-C52509C5AD34}" type="presOf" srcId="{1F029926-F258-422B-B118-FC43723888DE}" destId="{F1A5B031-59AB-4FD0-8491-8BC63E5A2CC9}" srcOrd="1" destOrd="0" presId="urn:microsoft.com/office/officeart/2005/8/layout/list1"/>
    <dgm:cxn modelId="{52EC0CB2-0937-4300-B33C-3A2A6420C73F}" srcId="{A90D8F3A-3C60-4725-A697-35E2DBCDFC02}" destId="{4F173F6E-D92B-45DA-8286-553101D477FD}" srcOrd="2" destOrd="0" parTransId="{70F7D5B0-7E4D-432F-9C60-D44B6C216571}" sibTransId="{AEE7FDD9-FA44-4430-80FE-D2F6B24A0144}"/>
    <dgm:cxn modelId="{6E0A5B00-87C6-47EF-BF87-56F7008FC66A}" type="presOf" srcId="{7A8EFB86-26E6-40D6-B2BE-E46BA26BE04D}" destId="{36485689-2CF6-4C3A-B4B5-D61E7C42B934}" srcOrd="1" destOrd="0" presId="urn:microsoft.com/office/officeart/2005/8/layout/list1"/>
    <dgm:cxn modelId="{0DB5C4AB-BBE7-4BB3-8C20-DAD1417BCFD3}" srcId="{A90D8F3A-3C60-4725-A697-35E2DBCDFC02}" destId="{BB52E5B3-FA35-4B18-9FC1-4A523696E5FB}" srcOrd="3" destOrd="0" parTransId="{1FBDB120-489B-49A7-B175-D680EAA489A7}" sibTransId="{4EB563C2-2F35-4C3D-AFAA-A28DCD330BA3}"/>
    <dgm:cxn modelId="{9B02825C-FD4F-4C62-A5C9-E9062AB1D976}" type="presOf" srcId="{601DACB3-6366-4B18-AAEB-C167B37A90C9}" destId="{A89A1F52-D026-44EE-8EEF-FDD9CF64571C}" srcOrd="0" destOrd="0" presId="urn:microsoft.com/office/officeart/2005/8/layout/list1"/>
    <dgm:cxn modelId="{64F38E64-F000-44E7-A703-3ED9ADBA3562}" type="presOf" srcId="{E116EC86-AD9A-4058-B284-11552FACB897}" destId="{1F23E12A-7130-4997-9CFD-04C2A479D29C}" srcOrd="0" destOrd="0" presId="urn:microsoft.com/office/officeart/2005/8/layout/list1"/>
    <dgm:cxn modelId="{C5C1FAA0-FDB1-4C75-9DFA-F210E3377004}" type="presOf" srcId="{BB52E5B3-FA35-4B18-9FC1-4A523696E5FB}" destId="{79D67866-972D-4DA8-8A99-A7AD6CDF50CA}" srcOrd="1" destOrd="0" presId="urn:microsoft.com/office/officeart/2005/8/layout/list1"/>
    <dgm:cxn modelId="{361EBBD7-254E-43DD-B934-FCF6A79F4599}" type="presOf" srcId="{601DACB3-6366-4B18-AAEB-C167B37A90C9}" destId="{F2327DE2-79A6-466E-A16D-463C9B6EC8A5}" srcOrd="1" destOrd="0" presId="urn:microsoft.com/office/officeart/2005/8/layout/list1"/>
    <dgm:cxn modelId="{CEAA6D36-BF59-429A-A48A-5F5AFFD1996D}" type="presOf" srcId="{E116EC86-AD9A-4058-B284-11552FACB897}" destId="{1DBBB5E2-3709-49F6-9778-DCEBFB47F9D3}" srcOrd="1" destOrd="0" presId="urn:microsoft.com/office/officeart/2005/8/layout/list1"/>
    <dgm:cxn modelId="{F709BD71-4E5B-4D8E-A7D2-28AFA5B5F152}" type="presOf" srcId="{1F029926-F258-422B-B118-FC43723888DE}" destId="{F61026D2-6078-4ABD-BDC9-1D593274BE67}" srcOrd="0" destOrd="0" presId="urn:microsoft.com/office/officeart/2005/8/layout/list1"/>
    <dgm:cxn modelId="{ED580B25-3833-4910-8E79-44D11A477A40}" srcId="{A90D8F3A-3C60-4725-A697-35E2DBCDFC02}" destId="{1F029926-F258-422B-B118-FC43723888DE}" srcOrd="0" destOrd="0" parTransId="{25D8D807-2D5A-45BD-8BE9-7B957F3A391D}" sibTransId="{D63836A9-44DB-4378-ABD8-559FEB79905D}"/>
    <dgm:cxn modelId="{B82E48BD-E87E-4FC1-A864-687AB49BA1A1}" srcId="{A90D8F3A-3C60-4725-A697-35E2DBCDFC02}" destId="{7A8EFB86-26E6-40D6-B2BE-E46BA26BE04D}" srcOrd="6" destOrd="0" parTransId="{046B8604-F241-4FFC-A16A-0911063032E3}" sibTransId="{066A83A5-A691-4DB9-A28E-8BDEF6CB33B9}"/>
    <dgm:cxn modelId="{7BE78895-2B8E-4DB4-BB63-096723DB92AB}" type="presOf" srcId="{7A8EFB86-26E6-40D6-B2BE-E46BA26BE04D}" destId="{AD71C0CE-2146-4CE7-9818-7B193125342A}" srcOrd="0" destOrd="0" presId="urn:microsoft.com/office/officeart/2005/8/layout/list1"/>
    <dgm:cxn modelId="{77E5D8AA-BEBE-48F3-924A-4DFB80B9667A}" type="presOf" srcId="{4F173F6E-D92B-45DA-8286-553101D477FD}" destId="{9C202AFD-E417-4EFC-9618-C958A6712066}" srcOrd="1" destOrd="0" presId="urn:microsoft.com/office/officeart/2005/8/layout/list1"/>
    <dgm:cxn modelId="{714770FC-7B0C-4CB8-A773-91E539E6D844}" type="presOf" srcId="{476E7FD2-0137-4BA3-9D01-AB970E5ACDB0}" destId="{84FB9005-E5FF-419B-AC35-755F1A3FDA90}" srcOrd="0" destOrd="0" presId="urn:microsoft.com/office/officeart/2005/8/layout/list1"/>
    <dgm:cxn modelId="{62F620F6-5AF6-44AD-A8FB-77CBF1C66CE3}" type="presOf" srcId="{BB52E5B3-FA35-4B18-9FC1-4A523696E5FB}" destId="{863682B5-6D09-4607-BE55-9E4E35A703C9}" srcOrd="0" destOrd="0" presId="urn:microsoft.com/office/officeart/2005/8/layout/list1"/>
    <dgm:cxn modelId="{B1F1B784-4156-4D5F-A55B-025AF6017AF9}" type="presOf" srcId="{4F173F6E-D92B-45DA-8286-553101D477FD}" destId="{067D86C0-16F9-4C51-817F-3D69D0BD9771}" srcOrd="0" destOrd="0" presId="urn:microsoft.com/office/officeart/2005/8/layout/list1"/>
    <dgm:cxn modelId="{9E6A29BC-2D39-4DF6-BDA3-F85D019801D5}" type="presOf" srcId="{476E7FD2-0137-4BA3-9D01-AB970E5ACDB0}" destId="{73CCCA43-5B7F-4471-A213-B8BF36F3C545}" srcOrd="1" destOrd="0" presId="urn:microsoft.com/office/officeart/2005/8/layout/list1"/>
    <dgm:cxn modelId="{AE182862-AE93-4C04-9DED-DE7763C42A50}" type="presOf" srcId="{A90D8F3A-3C60-4725-A697-35E2DBCDFC02}" destId="{01B8FE44-547E-43B8-831E-6BFC1F47F12A}" srcOrd="0" destOrd="0" presId="urn:microsoft.com/office/officeart/2005/8/layout/list1"/>
    <dgm:cxn modelId="{DAA19B77-6DB2-44CB-98E3-0D902994E97E}" srcId="{A90D8F3A-3C60-4725-A697-35E2DBCDFC02}" destId="{601DACB3-6366-4B18-AAEB-C167B37A90C9}" srcOrd="1" destOrd="0" parTransId="{22CBD5DD-1D48-4CF3-94B9-60D6E2AAAD54}" sibTransId="{F133A693-8CA1-4EE6-9806-5A4CBBDADADD}"/>
    <dgm:cxn modelId="{C9A86CDE-4FA6-484B-8533-55CFA16105FF}" srcId="{A90D8F3A-3C60-4725-A697-35E2DBCDFC02}" destId="{E116EC86-AD9A-4058-B284-11552FACB897}" srcOrd="5" destOrd="0" parTransId="{ED50DFFB-6E35-4EE9-A574-8D5D951F3EF7}" sibTransId="{21F5FA0B-2845-4CA0-B820-C8FCAFC31D96}"/>
    <dgm:cxn modelId="{D37C05C1-09EC-4C3A-84F0-91E061614708}" srcId="{A90D8F3A-3C60-4725-A697-35E2DBCDFC02}" destId="{476E7FD2-0137-4BA3-9D01-AB970E5ACDB0}" srcOrd="4" destOrd="0" parTransId="{6BEF5B98-1B49-4FB3-B6DA-5F9BDFD7A99B}" sibTransId="{54CF31AB-2A81-44B8-BD37-5D80D4A386A5}"/>
    <dgm:cxn modelId="{EE7AD196-D0A6-4CC2-B2D9-4E5E07D50E63}" type="presParOf" srcId="{01B8FE44-547E-43B8-831E-6BFC1F47F12A}" destId="{02E1F693-B21F-440C-A8D8-EC0A93F27FFE}" srcOrd="0" destOrd="0" presId="urn:microsoft.com/office/officeart/2005/8/layout/list1"/>
    <dgm:cxn modelId="{35E173AC-D1FF-4F10-9FEE-D1B3B346040B}" type="presParOf" srcId="{02E1F693-B21F-440C-A8D8-EC0A93F27FFE}" destId="{F61026D2-6078-4ABD-BDC9-1D593274BE67}" srcOrd="0" destOrd="0" presId="urn:microsoft.com/office/officeart/2005/8/layout/list1"/>
    <dgm:cxn modelId="{EEBE869E-5FD4-47A7-97F6-8B28DA9F8DAB}" type="presParOf" srcId="{02E1F693-B21F-440C-A8D8-EC0A93F27FFE}" destId="{F1A5B031-59AB-4FD0-8491-8BC63E5A2CC9}" srcOrd="1" destOrd="0" presId="urn:microsoft.com/office/officeart/2005/8/layout/list1"/>
    <dgm:cxn modelId="{CC9F859C-7587-4273-98DF-3EC7AF083471}" type="presParOf" srcId="{01B8FE44-547E-43B8-831E-6BFC1F47F12A}" destId="{9C787268-6307-4549-86E6-E18FFF50D720}" srcOrd="1" destOrd="0" presId="urn:microsoft.com/office/officeart/2005/8/layout/list1"/>
    <dgm:cxn modelId="{A57D808D-CF42-41EC-90ED-13FB1F4BA66C}" type="presParOf" srcId="{01B8FE44-547E-43B8-831E-6BFC1F47F12A}" destId="{23A3B2E8-F00D-498F-97C5-0121F9444943}" srcOrd="2" destOrd="0" presId="urn:microsoft.com/office/officeart/2005/8/layout/list1"/>
    <dgm:cxn modelId="{C1B94298-7A1D-4E5A-B4E5-A344D875317A}" type="presParOf" srcId="{01B8FE44-547E-43B8-831E-6BFC1F47F12A}" destId="{E10668B1-1E8C-4DED-9FA6-99D57AE5E6C2}" srcOrd="3" destOrd="0" presId="urn:microsoft.com/office/officeart/2005/8/layout/list1"/>
    <dgm:cxn modelId="{CEDBD948-FA77-4FC6-A291-0DEF8E1B7BEF}" type="presParOf" srcId="{01B8FE44-547E-43B8-831E-6BFC1F47F12A}" destId="{3797FD83-A15E-4EFD-9A36-8ED84B52969D}" srcOrd="4" destOrd="0" presId="urn:microsoft.com/office/officeart/2005/8/layout/list1"/>
    <dgm:cxn modelId="{3E638105-9F43-4A70-B6BF-7C467A694A09}" type="presParOf" srcId="{3797FD83-A15E-4EFD-9A36-8ED84B52969D}" destId="{A89A1F52-D026-44EE-8EEF-FDD9CF64571C}" srcOrd="0" destOrd="0" presId="urn:microsoft.com/office/officeart/2005/8/layout/list1"/>
    <dgm:cxn modelId="{BCC8D0DE-BFA5-48D5-ABAB-F7F50C9A503E}" type="presParOf" srcId="{3797FD83-A15E-4EFD-9A36-8ED84B52969D}" destId="{F2327DE2-79A6-466E-A16D-463C9B6EC8A5}" srcOrd="1" destOrd="0" presId="urn:microsoft.com/office/officeart/2005/8/layout/list1"/>
    <dgm:cxn modelId="{5DFC70DF-F93C-4EE4-8377-3AF1F252B3FF}" type="presParOf" srcId="{01B8FE44-547E-43B8-831E-6BFC1F47F12A}" destId="{3E9149AD-BF5C-4B74-A1D1-B52ED91682CE}" srcOrd="5" destOrd="0" presId="urn:microsoft.com/office/officeart/2005/8/layout/list1"/>
    <dgm:cxn modelId="{24CD382C-3B24-4985-8210-74161B8C1EF3}" type="presParOf" srcId="{01B8FE44-547E-43B8-831E-6BFC1F47F12A}" destId="{93F7F672-6F6A-4856-9BE2-BE2FFAC0FC45}" srcOrd="6" destOrd="0" presId="urn:microsoft.com/office/officeart/2005/8/layout/list1"/>
    <dgm:cxn modelId="{D28DA6A0-C426-4A09-8F58-6A635DC6229F}" type="presParOf" srcId="{01B8FE44-547E-43B8-831E-6BFC1F47F12A}" destId="{EFBD09B8-1945-4B0F-81FB-EEAB3D83001E}" srcOrd="7" destOrd="0" presId="urn:microsoft.com/office/officeart/2005/8/layout/list1"/>
    <dgm:cxn modelId="{5354B1BD-FD6C-4842-B16C-9EE1F764D648}" type="presParOf" srcId="{01B8FE44-547E-43B8-831E-6BFC1F47F12A}" destId="{053D4EF2-A1B2-4F21-BB7B-A9EF22636E9B}" srcOrd="8" destOrd="0" presId="urn:microsoft.com/office/officeart/2005/8/layout/list1"/>
    <dgm:cxn modelId="{1F79CC87-6C5C-4967-BB47-660FEEEBD440}" type="presParOf" srcId="{053D4EF2-A1B2-4F21-BB7B-A9EF22636E9B}" destId="{067D86C0-16F9-4C51-817F-3D69D0BD9771}" srcOrd="0" destOrd="0" presId="urn:microsoft.com/office/officeart/2005/8/layout/list1"/>
    <dgm:cxn modelId="{0813C03D-8E81-4722-BE4F-5B31C1DF41BD}" type="presParOf" srcId="{053D4EF2-A1B2-4F21-BB7B-A9EF22636E9B}" destId="{9C202AFD-E417-4EFC-9618-C958A6712066}" srcOrd="1" destOrd="0" presId="urn:microsoft.com/office/officeart/2005/8/layout/list1"/>
    <dgm:cxn modelId="{805A3D88-117F-4617-B389-E3E88A5A2949}" type="presParOf" srcId="{01B8FE44-547E-43B8-831E-6BFC1F47F12A}" destId="{03C8AE75-A21B-4411-9FE8-4E5F9DDD4994}" srcOrd="9" destOrd="0" presId="urn:microsoft.com/office/officeart/2005/8/layout/list1"/>
    <dgm:cxn modelId="{8B7CA05A-9179-44C8-ACB8-EF353310FEA7}" type="presParOf" srcId="{01B8FE44-547E-43B8-831E-6BFC1F47F12A}" destId="{BAB4CE0B-23EF-4743-B9DB-391DBC4F9827}" srcOrd="10" destOrd="0" presId="urn:microsoft.com/office/officeart/2005/8/layout/list1"/>
    <dgm:cxn modelId="{8ED22B9E-2FCB-48A9-B39C-09A7C6926F9D}" type="presParOf" srcId="{01B8FE44-547E-43B8-831E-6BFC1F47F12A}" destId="{FED73134-CB03-40CB-89AB-9742F8A72963}" srcOrd="11" destOrd="0" presId="urn:microsoft.com/office/officeart/2005/8/layout/list1"/>
    <dgm:cxn modelId="{B1191B85-FED0-4E57-B20A-253B6A82B42D}" type="presParOf" srcId="{01B8FE44-547E-43B8-831E-6BFC1F47F12A}" destId="{7D94933C-3466-4475-9D66-A8CDC0995634}" srcOrd="12" destOrd="0" presId="urn:microsoft.com/office/officeart/2005/8/layout/list1"/>
    <dgm:cxn modelId="{66EDDED3-54AA-4901-AFB2-A47A45438D28}" type="presParOf" srcId="{7D94933C-3466-4475-9D66-A8CDC0995634}" destId="{863682B5-6D09-4607-BE55-9E4E35A703C9}" srcOrd="0" destOrd="0" presId="urn:microsoft.com/office/officeart/2005/8/layout/list1"/>
    <dgm:cxn modelId="{FBD5299B-4901-425E-A543-A02636C11625}" type="presParOf" srcId="{7D94933C-3466-4475-9D66-A8CDC0995634}" destId="{79D67866-972D-4DA8-8A99-A7AD6CDF50CA}" srcOrd="1" destOrd="0" presId="urn:microsoft.com/office/officeart/2005/8/layout/list1"/>
    <dgm:cxn modelId="{9863473E-4057-44D5-87FE-8F06217A902C}" type="presParOf" srcId="{01B8FE44-547E-43B8-831E-6BFC1F47F12A}" destId="{2FBE37F5-FB60-4338-B0DF-B3BEE1943E87}" srcOrd="13" destOrd="0" presId="urn:microsoft.com/office/officeart/2005/8/layout/list1"/>
    <dgm:cxn modelId="{A271823A-1E38-4B75-B280-13E5DD384423}" type="presParOf" srcId="{01B8FE44-547E-43B8-831E-6BFC1F47F12A}" destId="{2760C721-02B3-48F5-9439-784E2FB8103B}" srcOrd="14" destOrd="0" presId="urn:microsoft.com/office/officeart/2005/8/layout/list1"/>
    <dgm:cxn modelId="{3CD334B3-3ACC-4065-A35E-F39F0FF81476}" type="presParOf" srcId="{01B8FE44-547E-43B8-831E-6BFC1F47F12A}" destId="{713571D7-D121-43A6-8EBE-24E04A7364DE}" srcOrd="15" destOrd="0" presId="urn:microsoft.com/office/officeart/2005/8/layout/list1"/>
    <dgm:cxn modelId="{26BB133B-FB17-4F74-92DD-D75D764776CD}" type="presParOf" srcId="{01B8FE44-547E-43B8-831E-6BFC1F47F12A}" destId="{72BF8192-3EEE-417F-ABFF-1F04466CF6A6}" srcOrd="16" destOrd="0" presId="urn:microsoft.com/office/officeart/2005/8/layout/list1"/>
    <dgm:cxn modelId="{14AF7F22-1834-42E0-A320-E1724CCE3363}" type="presParOf" srcId="{72BF8192-3EEE-417F-ABFF-1F04466CF6A6}" destId="{84FB9005-E5FF-419B-AC35-755F1A3FDA90}" srcOrd="0" destOrd="0" presId="urn:microsoft.com/office/officeart/2005/8/layout/list1"/>
    <dgm:cxn modelId="{D84DE39F-9565-4670-BE3F-A1279C3CF7A0}" type="presParOf" srcId="{72BF8192-3EEE-417F-ABFF-1F04466CF6A6}" destId="{73CCCA43-5B7F-4471-A213-B8BF36F3C545}" srcOrd="1" destOrd="0" presId="urn:microsoft.com/office/officeart/2005/8/layout/list1"/>
    <dgm:cxn modelId="{EA74FA9F-735F-4E5F-9F19-D43D28658EB9}" type="presParOf" srcId="{01B8FE44-547E-43B8-831E-6BFC1F47F12A}" destId="{DD66E21A-50A1-47DF-BFF1-84E67AD7495D}" srcOrd="17" destOrd="0" presId="urn:microsoft.com/office/officeart/2005/8/layout/list1"/>
    <dgm:cxn modelId="{ACF35B65-B3E3-4253-95BF-59A6754DC2F7}" type="presParOf" srcId="{01B8FE44-547E-43B8-831E-6BFC1F47F12A}" destId="{E3667F1F-39E8-4076-934E-BB3170626D69}" srcOrd="18" destOrd="0" presId="urn:microsoft.com/office/officeart/2005/8/layout/list1"/>
    <dgm:cxn modelId="{B51B213B-B90C-4C65-8CA6-E84CBDEAB3DD}" type="presParOf" srcId="{01B8FE44-547E-43B8-831E-6BFC1F47F12A}" destId="{DB3B337E-2BCF-4A24-9541-68AADDE99622}" srcOrd="19" destOrd="0" presId="urn:microsoft.com/office/officeart/2005/8/layout/list1"/>
    <dgm:cxn modelId="{BA5EC8D9-189F-4CB1-8539-62B059EBA3B0}" type="presParOf" srcId="{01B8FE44-547E-43B8-831E-6BFC1F47F12A}" destId="{CA482902-A334-4CEF-98F6-4D121CD7279A}" srcOrd="20" destOrd="0" presId="urn:microsoft.com/office/officeart/2005/8/layout/list1"/>
    <dgm:cxn modelId="{148252D6-06DB-4A04-B35B-578056F8C487}" type="presParOf" srcId="{CA482902-A334-4CEF-98F6-4D121CD7279A}" destId="{1F23E12A-7130-4997-9CFD-04C2A479D29C}" srcOrd="0" destOrd="0" presId="urn:microsoft.com/office/officeart/2005/8/layout/list1"/>
    <dgm:cxn modelId="{70B8F789-2145-413C-8740-69151019213D}" type="presParOf" srcId="{CA482902-A334-4CEF-98F6-4D121CD7279A}" destId="{1DBBB5E2-3709-49F6-9778-DCEBFB47F9D3}" srcOrd="1" destOrd="0" presId="urn:microsoft.com/office/officeart/2005/8/layout/list1"/>
    <dgm:cxn modelId="{B213368A-6907-4A38-B571-13BF8A190525}" type="presParOf" srcId="{01B8FE44-547E-43B8-831E-6BFC1F47F12A}" destId="{5483A1C6-914D-4031-8C8B-F5AF917767AE}" srcOrd="21" destOrd="0" presId="urn:microsoft.com/office/officeart/2005/8/layout/list1"/>
    <dgm:cxn modelId="{7541057D-4CA3-4651-B37D-EC88AE2521CE}" type="presParOf" srcId="{01B8FE44-547E-43B8-831E-6BFC1F47F12A}" destId="{1684D254-7F3E-40AD-AF2F-C1F41F51872D}" srcOrd="22" destOrd="0" presId="urn:microsoft.com/office/officeart/2005/8/layout/list1"/>
    <dgm:cxn modelId="{01F220A7-7977-4201-AC23-F19471965E03}" type="presParOf" srcId="{01B8FE44-547E-43B8-831E-6BFC1F47F12A}" destId="{AF949182-99BD-44E2-AEF9-D2A730F82033}" srcOrd="23" destOrd="0" presId="urn:microsoft.com/office/officeart/2005/8/layout/list1"/>
    <dgm:cxn modelId="{EDBEA666-419D-4611-B132-26CC9EFE9B71}" type="presParOf" srcId="{01B8FE44-547E-43B8-831E-6BFC1F47F12A}" destId="{C47FD5DA-E173-42F2-911B-2D3777810844}" srcOrd="24" destOrd="0" presId="urn:microsoft.com/office/officeart/2005/8/layout/list1"/>
    <dgm:cxn modelId="{69F4E526-468A-4AE1-86BD-F56D1480AE18}" type="presParOf" srcId="{C47FD5DA-E173-42F2-911B-2D3777810844}" destId="{AD71C0CE-2146-4CE7-9818-7B193125342A}" srcOrd="0" destOrd="0" presId="urn:microsoft.com/office/officeart/2005/8/layout/list1"/>
    <dgm:cxn modelId="{B405E6E8-CF99-4BF7-8189-800B11E82F34}" type="presParOf" srcId="{C47FD5DA-E173-42F2-911B-2D3777810844}" destId="{36485689-2CF6-4C3A-B4B5-D61E7C42B934}" srcOrd="1" destOrd="0" presId="urn:microsoft.com/office/officeart/2005/8/layout/list1"/>
    <dgm:cxn modelId="{55367110-F6D5-4D4B-85B1-CE6E23960F2D}" type="presParOf" srcId="{01B8FE44-547E-43B8-831E-6BFC1F47F12A}" destId="{2BF2666F-7B15-48CF-B267-7598F710EB50}" srcOrd="25" destOrd="0" presId="urn:microsoft.com/office/officeart/2005/8/layout/list1"/>
    <dgm:cxn modelId="{7EBB76A6-DD9C-41C2-B431-971B306B338A}" type="presParOf" srcId="{01B8FE44-547E-43B8-831E-6BFC1F47F12A}" destId="{CE768DA8-F4D9-413E-B701-227CE12B2641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648736-99D3-4333-A7BF-B35A88893B6D}">
      <dsp:nvSpPr>
        <dsp:cNvPr id="0" name=""/>
        <dsp:cNvSpPr/>
      </dsp:nvSpPr>
      <dsp:spPr>
        <a:xfrm>
          <a:off x="0" y="839367"/>
          <a:ext cx="2610289" cy="15661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dirty="0" smtClean="0"/>
            <a:t>Порядок встановлення введення в дію податків</a:t>
          </a:r>
          <a:endParaRPr lang="uk-UA" sz="2200" kern="1200" dirty="0"/>
        </a:p>
      </dsp:txBody>
      <dsp:txXfrm>
        <a:off x="0" y="839367"/>
        <a:ext cx="2610289" cy="1566173"/>
      </dsp:txXfrm>
    </dsp:sp>
    <dsp:sp modelId="{FA4F3DE9-65D8-4F04-B62E-BAF0D02F0606}">
      <dsp:nvSpPr>
        <dsp:cNvPr id="0" name=""/>
        <dsp:cNvSpPr/>
      </dsp:nvSpPr>
      <dsp:spPr>
        <a:xfrm>
          <a:off x="2871319" y="839367"/>
          <a:ext cx="2610289" cy="1566173"/>
        </a:xfrm>
        <a:prstGeom prst="rect">
          <a:avLst/>
        </a:prstGeom>
        <a:gradFill rotWithShape="0">
          <a:gsLst>
            <a:gs pos="0">
              <a:schemeClr val="accent2">
                <a:hueOff val="-3158839"/>
                <a:satOff val="5324"/>
                <a:lumOff val="-6520"/>
                <a:alphaOff val="0"/>
                <a:tint val="35000"/>
                <a:satMod val="260000"/>
              </a:schemeClr>
            </a:gs>
            <a:gs pos="30000">
              <a:schemeClr val="accent2">
                <a:hueOff val="-3158839"/>
                <a:satOff val="5324"/>
                <a:lumOff val="-6520"/>
                <a:alphaOff val="0"/>
                <a:tint val="38000"/>
                <a:satMod val="260000"/>
              </a:schemeClr>
            </a:gs>
            <a:gs pos="75000">
              <a:schemeClr val="accent2">
                <a:hueOff val="-3158839"/>
                <a:satOff val="5324"/>
                <a:lumOff val="-6520"/>
                <a:alphaOff val="0"/>
                <a:tint val="55000"/>
                <a:satMod val="255000"/>
              </a:schemeClr>
            </a:gs>
            <a:gs pos="100000">
              <a:schemeClr val="accent2">
                <a:hueOff val="-3158839"/>
                <a:satOff val="5324"/>
                <a:lumOff val="-652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dirty="0" smtClean="0"/>
            <a:t>Види податків</a:t>
          </a:r>
          <a:endParaRPr lang="uk-UA" sz="2200" kern="1200" dirty="0"/>
        </a:p>
      </dsp:txBody>
      <dsp:txXfrm>
        <a:off x="2871319" y="839367"/>
        <a:ext cx="2610289" cy="1566173"/>
      </dsp:txXfrm>
    </dsp:sp>
    <dsp:sp modelId="{1B9CE250-A84C-4B24-B3A6-2ED49EA283E9}">
      <dsp:nvSpPr>
        <dsp:cNvPr id="0" name=""/>
        <dsp:cNvSpPr/>
      </dsp:nvSpPr>
      <dsp:spPr>
        <a:xfrm>
          <a:off x="5742638" y="839367"/>
          <a:ext cx="2610289" cy="1566173"/>
        </a:xfrm>
        <a:prstGeom prst="rect">
          <a:avLst/>
        </a:prstGeom>
        <a:gradFill rotWithShape="0">
          <a:gsLst>
            <a:gs pos="0">
              <a:schemeClr val="accent2">
                <a:hueOff val="-6317677"/>
                <a:satOff val="10648"/>
                <a:lumOff val="-13040"/>
                <a:alphaOff val="0"/>
                <a:tint val="35000"/>
                <a:satMod val="260000"/>
              </a:schemeClr>
            </a:gs>
            <a:gs pos="30000">
              <a:schemeClr val="accent2">
                <a:hueOff val="-6317677"/>
                <a:satOff val="10648"/>
                <a:lumOff val="-13040"/>
                <a:alphaOff val="0"/>
                <a:tint val="38000"/>
                <a:satMod val="260000"/>
              </a:schemeClr>
            </a:gs>
            <a:gs pos="75000">
              <a:schemeClr val="accent2">
                <a:hueOff val="-6317677"/>
                <a:satOff val="10648"/>
                <a:lumOff val="-13040"/>
                <a:alphaOff val="0"/>
                <a:tint val="55000"/>
                <a:satMod val="255000"/>
              </a:schemeClr>
            </a:gs>
            <a:gs pos="100000">
              <a:schemeClr val="accent2">
                <a:hueOff val="-6317677"/>
                <a:satOff val="10648"/>
                <a:lumOff val="-1304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dirty="0" smtClean="0"/>
            <a:t>Права та обов’язки платників податків</a:t>
          </a:r>
          <a:endParaRPr lang="uk-UA" sz="2200" kern="1200" dirty="0"/>
        </a:p>
      </dsp:txBody>
      <dsp:txXfrm>
        <a:off x="5742638" y="839367"/>
        <a:ext cx="2610289" cy="1566173"/>
      </dsp:txXfrm>
    </dsp:sp>
    <dsp:sp modelId="{6D058E3F-EE49-4349-B364-21C6850AAB80}">
      <dsp:nvSpPr>
        <dsp:cNvPr id="0" name=""/>
        <dsp:cNvSpPr/>
      </dsp:nvSpPr>
      <dsp:spPr>
        <a:xfrm>
          <a:off x="1435659" y="2666570"/>
          <a:ext cx="2610289" cy="1566173"/>
        </a:xfrm>
        <a:prstGeom prst="rect">
          <a:avLst/>
        </a:prstGeom>
        <a:gradFill rotWithShape="0">
          <a:gsLst>
            <a:gs pos="0">
              <a:schemeClr val="accent2">
                <a:hueOff val="-9476516"/>
                <a:satOff val="15973"/>
                <a:lumOff val="-19559"/>
                <a:alphaOff val="0"/>
                <a:tint val="35000"/>
                <a:satMod val="260000"/>
              </a:schemeClr>
            </a:gs>
            <a:gs pos="30000">
              <a:schemeClr val="accent2">
                <a:hueOff val="-9476516"/>
                <a:satOff val="15973"/>
                <a:lumOff val="-19559"/>
                <a:alphaOff val="0"/>
                <a:tint val="38000"/>
                <a:satMod val="260000"/>
              </a:schemeClr>
            </a:gs>
            <a:gs pos="75000">
              <a:schemeClr val="accent2">
                <a:hueOff val="-9476516"/>
                <a:satOff val="15973"/>
                <a:lumOff val="-19559"/>
                <a:alphaOff val="0"/>
                <a:tint val="55000"/>
                <a:satMod val="255000"/>
              </a:schemeClr>
            </a:gs>
            <a:gs pos="100000">
              <a:schemeClr val="accent2">
                <a:hueOff val="-9476516"/>
                <a:satOff val="15973"/>
                <a:lumOff val="-19559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dirty="0" smtClean="0"/>
            <a:t>Порядок розподілу податків між бюджетами різних рівнів</a:t>
          </a:r>
          <a:endParaRPr lang="uk-UA" sz="2200" kern="1200" dirty="0"/>
        </a:p>
      </dsp:txBody>
      <dsp:txXfrm>
        <a:off x="1435659" y="2666570"/>
        <a:ext cx="2610289" cy="1566173"/>
      </dsp:txXfrm>
    </dsp:sp>
    <dsp:sp modelId="{F1BA5F5A-DD16-4EF4-838B-A85D8D29F453}">
      <dsp:nvSpPr>
        <dsp:cNvPr id="0" name=""/>
        <dsp:cNvSpPr/>
      </dsp:nvSpPr>
      <dsp:spPr>
        <a:xfrm>
          <a:off x="4306978" y="2666570"/>
          <a:ext cx="2610289" cy="1566173"/>
        </a:xfrm>
        <a:prstGeom prst="rect">
          <a:avLst/>
        </a:prstGeom>
        <a:gradFill rotWithShape="0">
          <a:gsLst>
            <a:gs pos="0">
              <a:schemeClr val="accent2">
                <a:hueOff val="-12635355"/>
                <a:satOff val="21297"/>
                <a:lumOff val="-26079"/>
                <a:alphaOff val="0"/>
                <a:tint val="35000"/>
                <a:satMod val="260000"/>
              </a:schemeClr>
            </a:gs>
            <a:gs pos="30000">
              <a:schemeClr val="accent2">
                <a:hueOff val="-12635355"/>
                <a:satOff val="21297"/>
                <a:lumOff val="-26079"/>
                <a:alphaOff val="0"/>
                <a:tint val="38000"/>
                <a:satMod val="260000"/>
              </a:schemeClr>
            </a:gs>
            <a:gs pos="75000">
              <a:schemeClr val="accent2">
                <a:hueOff val="-12635355"/>
                <a:satOff val="21297"/>
                <a:lumOff val="-26079"/>
                <a:alphaOff val="0"/>
                <a:tint val="55000"/>
                <a:satMod val="255000"/>
              </a:schemeClr>
            </a:gs>
            <a:gs pos="100000">
              <a:schemeClr val="accent2">
                <a:hueOff val="-12635355"/>
                <a:satOff val="21297"/>
                <a:lumOff val="-26079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dirty="0" smtClean="0"/>
            <a:t>Відповідальність учасників податкових правовідносин</a:t>
          </a:r>
          <a:endParaRPr lang="uk-UA" sz="2200" kern="1200" dirty="0"/>
        </a:p>
      </dsp:txBody>
      <dsp:txXfrm>
        <a:off x="4306978" y="2666570"/>
        <a:ext cx="2610289" cy="156617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842576D-AD78-40B4-A512-18B740952F45}">
      <dsp:nvSpPr>
        <dsp:cNvPr id="0" name=""/>
        <dsp:cNvSpPr/>
      </dsp:nvSpPr>
      <dsp:spPr>
        <a:xfrm>
          <a:off x="4068452" y="1008114"/>
          <a:ext cx="2878459" cy="499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783"/>
              </a:lnTo>
              <a:lnTo>
                <a:pt x="2878459" y="249783"/>
              </a:lnTo>
              <a:lnTo>
                <a:pt x="2878459" y="4995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EE7BA-49F1-4BE0-AE21-3DEA9775A524}">
      <dsp:nvSpPr>
        <dsp:cNvPr id="0" name=""/>
        <dsp:cNvSpPr/>
      </dsp:nvSpPr>
      <dsp:spPr>
        <a:xfrm>
          <a:off x="4022732" y="1008114"/>
          <a:ext cx="91440" cy="4995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5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F30A4-5166-4E29-ABF1-74A9B03D617B}">
      <dsp:nvSpPr>
        <dsp:cNvPr id="0" name=""/>
        <dsp:cNvSpPr/>
      </dsp:nvSpPr>
      <dsp:spPr>
        <a:xfrm>
          <a:off x="1189992" y="1008114"/>
          <a:ext cx="2878459" cy="499567"/>
        </a:xfrm>
        <a:custGeom>
          <a:avLst/>
          <a:gdLst/>
          <a:ahLst/>
          <a:cxnLst/>
          <a:rect l="0" t="0" r="0" b="0"/>
          <a:pathLst>
            <a:path>
              <a:moveTo>
                <a:pt x="2878459" y="0"/>
              </a:moveTo>
              <a:lnTo>
                <a:pt x="2878459" y="249783"/>
              </a:lnTo>
              <a:lnTo>
                <a:pt x="0" y="249783"/>
              </a:lnTo>
              <a:lnTo>
                <a:pt x="0" y="4995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B31E2-AED1-4F38-B3D4-11AB6487346E}">
      <dsp:nvSpPr>
        <dsp:cNvPr id="0" name=""/>
        <dsp:cNvSpPr/>
      </dsp:nvSpPr>
      <dsp:spPr>
        <a:xfrm>
          <a:off x="360044" y="543231"/>
          <a:ext cx="7416815" cy="4648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3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Зміст податкової системи має певні особливості :</a:t>
          </a:r>
          <a:endParaRPr lang="uk-UA" sz="1900" kern="1200" dirty="0"/>
        </a:p>
      </dsp:txBody>
      <dsp:txXfrm>
        <a:off x="360044" y="543231"/>
        <a:ext cx="7416815" cy="464883"/>
      </dsp:txXfrm>
    </dsp:sp>
    <dsp:sp modelId="{9AA7BB0E-22F8-4C22-8C55-4AB9F423EAB1}">
      <dsp:nvSpPr>
        <dsp:cNvPr id="0" name=""/>
        <dsp:cNvSpPr/>
      </dsp:nvSpPr>
      <dsp:spPr>
        <a:xfrm>
          <a:off x="546" y="1507682"/>
          <a:ext cx="2378892" cy="11894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5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5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Розподіл функцій між центральними й місцевими органами державної влади</a:t>
          </a:r>
          <a:endParaRPr lang="uk-UA" sz="1900" kern="1200" dirty="0"/>
        </a:p>
      </dsp:txBody>
      <dsp:txXfrm>
        <a:off x="546" y="1507682"/>
        <a:ext cx="2378892" cy="1189446"/>
      </dsp:txXfrm>
    </dsp:sp>
    <dsp:sp modelId="{14B53C16-09B0-43B1-A361-C8AE92301D03}">
      <dsp:nvSpPr>
        <dsp:cNvPr id="0" name=""/>
        <dsp:cNvSpPr/>
      </dsp:nvSpPr>
      <dsp:spPr>
        <a:xfrm>
          <a:off x="2879005" y="1507682"/>
          <a:ext cx="2378892" cy="11894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5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5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Частка податків серед джерел доходів бюджету</a:t>
          </a:r>
          <a:endParaRPr lang="uk-UA" sz="1900" kern="1200" dirty="0"/>
        </a:p>
      </dsp:txBody>
      <dsp:txXfrm>
        <a:off x="2879005" y="1507682"/>
        <a:ext cx="2378892" cy="1189446"/>
      </dsp:txXfrm>
    </dsp:sp>
    <dsp:sp modelId="{578CC5D6-01B6-4587-8791-FB39F9ACC2DA}">
      <dsp:nvSpPr>
        <dsp:cNvPr id="0" name=""/>
        <dsp:cNvSpPr/>
      </dsp:nvSpPr>
      <dsp:spPr>
        <a:xfrm>
          <a:off x="5757465" y="1507682"/>
          <a:ext cx="2378892" cy="11894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5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5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Ступінь контролю центральної влади за органами місцевої влади</a:t>
          </a:r>
          <a:endParaRPr lang="uk-UA" sz="1900" kern="1200" dirty="0"/>
        </a:p>
      </dsp:txBody>
      <dsp:txXfrm>
        <a:off x="5757465" y="1507682"/>
        <a:ext cx="2378892" cy="118944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4B67BAA-5081-40D3-A78E-3C74F74E726A}">
      <dsp:nvSpPr>
        <dsp:cNvPr id="0" name=""/>
        <dsp:cNvSpPr/>
      </dsp:nvSpPr>
      <dsp:spPr>
        <a:xfrm>
          <a:off x="2880318" y="1561"/>
          <a:ext cx="2880322" cy="81726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500" kern="1200" dirty="0" smtClean="0"/>
            <a:t>Єдність, або єдина законодавча та нормативно-правова база</a:t>
          </a:r>
          <a:endParaRPr lang="uk-UA" sz="1500" kern="1200" dirty="0"/>
        </a:p>
      </dsp:txBody>
      <dsp:txXfrm>
        <a:off x="2880318" y="1561"/>
        <a:ext cx="2880322" cy="817262"/>
      </dsp:txXfrm>
    </dsp:sp>
    <dsp:sp modelId="{CFEEF433-ACE0-4DC5-A9EB-D3436668FFC4}">
      <dsp:nvSpPr>
        <dsp:cNvPr id="0" name=""/>
        <dsp:cNvSpPr/>
      </dsp:nvSpPr>
      <dsp:spPr>
        <a:xfrm>
          <a:off x="1887021" y="617444"/>
          <a:ext cx="4667303" cy="4667303"/>
        </a:xfrm>
        <a:custGeom>
          <a:avLst/>
          <a:gdLst/>
          <a:ahLst/>
          <a:cxnLst/>
          <a:rect l="0" t="0" r="0" b="0"/>
          <a:pathLst>
            <a:path>
              <a:moveTo>
                <a:pt x="3283282" y="201955"/>
              </a:moveTo>
              <a:arcTo wR="2333651" hR="2333651" stAng="17640725" swAng="204264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EBF29-F97F-4222-AAE8-7CC9556AB9CD}">
      <dsp:nvSpPr>
        <dsp:cNvPr id="0" name=""/>
        <dsp:cNvSpPr/>
      </dsp:nvSpPr>
      <dsp:spPr>
        <a:xfrm>
          <a:off x="4705004" y="880204"/>
          <a:ext cx="2879995" cy="81726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3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500" kern="1200" dirty="0" smtClean="0"/>
            <a:t>Стабільність податкового законодавства</a:t>
          </a:r>
          <a:endParaRPr lang="uk-UA" sz="1500" kern="1200" dirty="0"/>
        </a:p>
      </dsp:txBody>
      <dsp:txXfrm>
        <a:off x="4705004" y="880204"/>
        <a:ext cx="2879995" cy="817262"/>
      </dsp:txXfrm>
    </dsp:sp>
    <dsp:sp modelId="{1E3CF7B4-665B-4865-8B72-50CA8AF1C63F}">
      <dsp:nvSpPr>
        <dsp:cNvPr id="0" name=""/>
        <dsp:cNvSpPr/>
      </dsp:nvSpPr>
      <dsp:spPr>
        <a:xfrm>
          <a:off x="1986828" y="410192"/>
          <a:ext cx="4667303" cy="4667303"/>
        </a:xfrm>
        <a:custGeom>
          <a:avLst/>
          <a:gdLst/>
          <a:ahLst/>
          <a:cxnLst/>
          <a:rect l="0" t="0" r="0" b="0"/>
          <a:pathLst>
            <a:path>
              <a:moveTo>
                <a:pt x="4424839" y="1297859"/>
              </a:moveTo>
              <a:arcTo wR="2333651" hR="2333651" stAng="20019012" swAng="1726634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7502B-C7F1-42E2-BFE0-8A03A4639ECD}">
      <dsp:nvSpPr>
        <dsp:cNvPr id="0" name=""/>
        <dsp:cNvSpPr/>
      </dsp:nvSpPr>
      <dsp:spPr>
        <a:xfrm>
          <a:off x="5155624" y="2854499"/>
          <a:ext cx="2879995" cy="81726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4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500" kern="1200" dirty="0" smtClean="0"/>
            <a:t>Раціональність та оптимальність податкової системи</a:t>
          </a:r>
          <a:endParaRPr lang="uk-UA" sz="1500" kern="1200" dirty="0"/>
        </a:p>
      </dsp:txBody>
      <dsp:txXfrm>
        <a:off x="5155624" y="2854499"/>
        <a:ext cx="2879995" cy="817262"/>
      </dsp:txXfrm>
    </dsp:sp>
    <dsp:sp modelId="{5380A140-658F-422C-BA30-724A74B4E8A6}">
      <dsp:nvSpPr>
        <dsp:cNvPr id="0" name=""/>
        <dsp:cNvSpPr/>
      </dsp:nvSpPr>
      <dsp:spPr>
        <a:xfrm>
          <a:off x="1861028" y="784513"/>
          <a:ext cx="4667303" cy="4667303"/>
        </a:xfrm>
        <a:custGeom>
          <a:avLst/>
          <a:gdLst/>
          <a:ahLst/>
          <a:cxnLst/>
          <a:rect l="0" t="0" r="0" b="0"/>
          <a:pathLst>
            <a:path>
              <a:moveTo>
                <a:pt x="4598680" y="2895413"/>
              </a:moveTo>
              <a:arcTo wR="2333651" hR="2333651" stAng="835750" swAng="1220722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4D9E2-A065-44C4-AE70-A34F26083499}">
      <dsp:nvSpPr>
        <dsp:cNvPr id="0" name=""/>
        <dsp:cNvSpPr/>
      </dsp:nvSpPr>
      <dsp:spPr>
        <a:xfrm>
          <a:off x="4536503" y="4439321"/>
          <a:ext cx="2160000" cy="81726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5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5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500" kern="1200" dirty="0" smtClean="0"/>
            <a:t>Максимальна ефективність податкової системи</a:t>
          </a:r>
          <a:endParaRPr lang="uk-UA" sz="1500" kern="1200" dirty="0"/>
        </a:p>
      </dsp:txBody>
      <dsp:txXfrm>
        <a:off x="4536503" y="4439321"/>
        <a:ext cx="2160000" cy="817262"/>
      </dsp:txXfrm>
    </dsp:sp>
    <dsp:sp modelId="{14A0E0DF-A9CF-4048-B75E-51AB095ABAB8}">
      <dsp:nvSpPr>
        <dsp:cNvPr id="0" name=""/>
        <dsp:cNvSpPr/>
      </dsp:nvSpPr>
      <dsp:spPr>
        <a:xfrm>
          <a:off x="1986128" y="548390"/>
          <a:ext cx="4667303" cy="4667303"/>
        </a:xfrm>
        <a:custGeom>
          <a:avLst/>
          <a:gdLst/>
          <a:ahLst/>
          <a:cxnLst/>
          <a:rect l="0" t="0" r="0" b="0"/>
          <a:pathLst>
            <a:path>
              <a:moveTo>
                <a:pt x="2546070" y="4657615"/>
              </a:moveTo>
              <a:arcTo wR="2333651" hR="2333651" stAng="5086648" swAng="624996"/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BF485-B74A-44C9-B804-1C844976F43C}">
      <dsp:nvSpPr>
        <dsp:cNvPr id="0" name=""/>
        <dsp:cNvSpPr/>
      </dsp:nvSpPr>
      <dsp:spPr>
        <a:xfrm>
          <a:off x="1944211" y="4439321"/>
          <a:ext cx="2160000" cy="81726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6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6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500" kern="1200" dirty="0" smtClean="0"/>
            <a:t>Централізація управління податковою системою</a:t>
          </a:r>
          <a:endParaRPr lang="uk-UA" sz="1500" kern="1200" dirty="0"/>
        </a:p>
      </dsp:txBody>
      <dsp:txXfrm>
        <a:off x="1944211" y="4439321"/>
        <a:ext cx="2160000" cy="817262"/>
      </dsp:txXfrm>
    </dsp:sp>
    <dsp:sp modelId="{0D391A00-7778-4272-8FDC-240AC57AB4AE}">
      <dsp:nvSpPr>
        <dsp:cNvPr id="0" name=""/>
        <dsp:cNvSpPr/>
      </dsp:nvSpPr>
      <dsp:spPr>
        <a:xfrm>
          <a:off x="2112725" y="784912"/>
          <a:ext cx="4667303" cy="4667303"/>
        </a:xfrm>
        <a:custGeom>
          <a:avLst/>
          <a:gdLst/>
          <a:ahLst/>
          <a:cxnLst/>
          <a:rect l="0" t="0" r="0" b="0"/>
          <a:pathLst>
            <a:path>
              <a:moveTo>
                <a:pt x="404969" y="3647468"/>
              </a:moveTo>
              <a:arcTo wR="2333651" hR="2333651" stAng="8744240" swAng="1220616"/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21E31-540D-47E7-89D2-4FC3E039CAF4}">
      <dsp:nvSpPr>
        <dsp:cNvPr id="0" name=""/>
        <dsp:cNvSpPr/>
      </dsp:nvSpPr>
      <dsp:spPr>
        <a:xfrm>
          <a:off x="605339" y="2854499"/>
          <a:ext cx="2879995" cy="81726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500" kern="1200" dirty="0" smtClean="0"/>
            <a:t>Організаційно-правова побудова та організація податкової системи</a:t>
          </a:r>
          <a:endParaRPr lang="uk-UA" sz="1500" kern="1200" dirty="0"/>
        </a:p>
      </dsp:txBody>
      <dsp:txXfrm>
        <a:off x="605339" y="2854499"/>
        <a:ext cx="2879995" cy="817262"/>
      </dsp:txXfrm>
    </dsp:sp>
    <dsp:sp modelId="{6AB80598-7C08-41C5-9DAF-89C2CC79C0B3}">
      <dsp:nvSpPr>
        <dsp:cNvPr id="0" name=""/>
        <dsp:cNvSpPr/>
      </dsp:nvSpPr>
      <dsp:spPr>
        <a:xfrm>
          <a:off x="1986828" y="410192"/>
          <a:ext cx="4667303" cy="4667303"/>
        </a:xfrm>
        <a:custGeom>
          <a:avLst/>
          <a:gdLst/>
          <a:ahLst/>
          <a:cxnLst/>
          <a:rect l="0" t="0" r="0" b="0"/>
          <a:pathLst>
            <a:path>
              <a:moveTo>
                <a:pt x="2094" y="2432491"/>
              </a:moveTo>
              <a:arcTo wR="2333651" hR="2333651" stAng="10654354" swAng="1726634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7A689-ABE4-411D-A0A9-D35F0E922036}">
      <dsp:nvSpPr>
        <dsp:cNvPr id="0" name=""/>
        <dsp:cNvSpPr/>
      </dsp:nvSpPr>
      <dsp:spPr>
        <a:xfrm>
          <a:off x="1055959" y="880204"/>
          <a:ext cx="2879995" cy="81726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3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500" kern="1200" dirty="0" smtClean="0"/>
            <a:t>Цільове надходження податкових платежів до бюджетів</a:t>
          </a:r>
          <a:endParaRPr lang="uk-UA" sz="1500" kern="1200" dirty="0"/>
        </a:p>
      </dsp:txBody>
      <dsp:txXfrm>
        <a:off x="1055959" y="880204"/>
        <a:ext cx="2879995" cy="817262"/>
      </dsp:txXfrm>
    </dsp:sp>
    <dsp:sp modelId="{AE52399A-D715-437B-BDB0-D24E31F72C21}">
      <dsp:nvSpPr>
        <dsp:cNvPr id="0" name=""/>
        <dsp:cNvSpPr/>
      </dsp:nvSpPr>
      <dsp:spPr>
        <a:xfrm>
          <a:off x="2086635" y="617444"/>
          <a:ext cx="4667303" cy="4667303"/>
        </a:xfrm>
        <a:custGeom>
          <a:avLst/>
          <a:gdLst/>
          <a:ahLst/>
          <a:cxnLst/>
          <a:rect l="0" t="0" r="0" b="0"/>
          <a:pathLst>
            <a:path>
              <a:moveTo>
                <a:pt x="1259109" y="262108"/>
              </a:moveTo>
              <a:arcTo wR="2333651" hR="2333651" stAng="14555011" swAng="204264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30.04.2020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1680" y="1628800"/>
            <a:ext cx="7175351" cy="1793167"/>
          </a:xfrm>
        </p:spPr>
        <p:txBody>
          <a:bodyPr/>
          <a:lstStyle/>
          <a:p>
            <a:pPr algn="ctr"/>
            <a:r>
              <a:rPr lang="uk-UA" dirty="0" smtClean="0"/>
              <a:t>Тема </a:t>
            </a:r>
            <a:r>
              <a:rPr lang="uk-UA" dirty="0" smtClean="0"/>
              <a:t>1.</a:t>
            </a:r>
            <a:r>
              <a:rPr lang="en-US" smtClean="0"/>
              <a:t>4</a:t>
            </a:r>
            <a:r>
              <a:rPr lang="uk-UA" smtClean="0"/>
              <a:t>. </a:t>
            </a:r>
            <a:r>
              <a:rPr lang="uk-UA" dirty="0" smtClean="0"/>
              <a:t>Правове регулювання податкової системи України. Податкова політика.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716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23528" y="188640"/>
            <a:ext cx="8208912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Головними завданнями податкової політики на сучасному етапі є:</a:t>
            </a:r>
            <a:endParaRPr lang="uk-UA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xmlns="" val="1223996163"/>
              </p:ext>
            </p:extLst>
          </p:nvPr>
        </p:nvGraphicFramePr>
        <p:xfrm>
          <a:off x="323528" y="1340768"/>
          <a:ext cx="856895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0928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543178"/>
            <a:ext cx="7056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 smtClean="0">
                <a:cs typeface="Aharoni" panose="02010803020104030203" pitchFamily="2" charset="-79"/>
              </a:rPr>
              <a:t>План</a:t>
            </a:r>
            <a:endParaRPr lang="uk-UA" sz="4400" dirty="0">
              <a:cs typeface="Aharoni" panose="02010803020104030203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uk-UA" sz="3600" dirty="0" smtClean="0"/>
              <a:t>Поняття та характеристика податкової системи, її структура</a:t>
            </a:r>
          </a:p>
          <a:p>
            <a:pPr marL="342900" indent="-342900" algn="just">
              <a:buAutoNum type="arabicPeriod"/>
            </a:pPr>
            <a:r>
              <a:rPr lang="uk-UA" sz="3600" dirty="0" smtClean="0"/>
              <a:t>Порядок встановлення та скасування податків в Україні</a:t>
            </a:r>
          </a:p>
          <a:p>
            <a:pPr marL="342900" indent="-342900" algn="just">
              <a:buAutoNum type="arabicPeriod"/>
            </a:pPr>
            <a:r>
              <a:rPr lang="uk-UA" sz="3600" dirty="0" smtClean="0"/>
              <a:t>Податкова політика та її завдання 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xmlns="" val="375522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260648"/>
            <a:ext cx="820891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>
                <a:solidFill>
                  <a:schemeClr val="tx1"/>
                </a:solidFill>
              </a:rPr>
              <a:t>1. Поняття та характеристика податкової системи, її структура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3" name="Блок-схема: документ 2"/>
          <p:cNvSpPr/>
          <p:nvPr/>
        </p:nvSpPr>
        <p:spPr>
          <a:xfrm>
            <a:off x="395536" y="1628800"/>
            <a:ext cx="8208912" cy="1008112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ysClr val="windowText" lastClr="000000"/>
                </a:solidFill>
              </a:rPr>
              <a:t>Податкова система </a:t>
            </a:r>
            <a:r>
              <a:rPr lang="uk-UA" dirty="0" smtClean="0">
                <a:solidFill>
                  <a:sysClr val="windowText" lastClr="000000"/>
                </a:solidFill>
              </a:rPr>
              <a:t>– основа економічної системи країни. Вона забезпечує фінансову базу держави і є головним знаряддям її економічної доктрини</a:t>
            </a:r>
            <a:endParaRPr lang="uk-UA" dirty="0">
              <a:solidFill>
                <a:sysClr val="windowText" lastClr="000000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95536" y="3140968"/>
            <a:ext cx="8208912" cy="9361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Згідно п.6.3 ст.6 ПКУ «Сукупність загальнодержавних та місцевих податків і зборів, що справляються в установленому ПКУ порядку, становить податкову систему України</a:t>
            </a:r>
            <a:endParaRPr lang="uk-UA" dirty="0"/>
          </a:p>
        </p:txBody>
      </p: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395536" y="4725144"/>
            <a:ext cx="8064896" cy="1296144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ysClr val="windowText" lastClr="000000"/>
                </a:solidFill>
              </a:rPr>
              <a:t>Податкова система </a:t>
            </a:r>
            <a:r>
              <a:rPr lang="uk-UA" dirty="0">
                <a:solidFill>
                  <a:sysClr val="windowText" lastClr="000000"/>
                </a:solidFill>
              </a:rPr>
              <a:t>– це сукупність податків, зборів та інших платежів до бюджету; принципів, форм і методів їх установлення, зміни чи відміни; дій, які забезпечують їх сплату, контроль і відповідальність за порушення податкового законодавства </a:t>
            </a:r>
          </a:p>
        </p:txBody>
      </p:sp>
    </p:spTree>
    <p:extLst>
      <p:ext uri="{BB962C8B-B14F-4D97-AF65-F5344CB8AC3E}">
        <p14:creationId xmlns:p14="http://schemas.microsoft.com/office/powerpoint/2010/main" xmlns="" val="14071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xmlns="" val="1566396928"/>
              </p:ext>
            </p:extLst>
          </p:nvPr>
        </p:nvGraphicFramePr>
        <p:xfrm>
          <a:off x="323528" y="1268760"/>
          <a:ext cx="8352928" cy="5072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Скругленный прямоугольник 2"/>
          <p:cNvSpPr/>
          <p:nvPr/>
        </p:nvSpPr>
        <p:spPr>
          <a:xfrm>
            <a:off x="323528" y="476672"/>
            <a:ext cx="8352928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Суттєвими умовами оподаткування, що характеризують податкову систему в цілому є: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6708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xmlns="" val="1102352741"/>
              </p:ext>
            </p:extLst>
          </p:nvPr>
        </p:nvGraphicFramePr>
        <p:xfrm>
          <a:off x="467544" y="0"/>
          <a:ext cx="8136904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323528" y="3212976"/>
            <a:ext cx="8280920" cy="115212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Узагальнюючим показником  податкової системи є </a:t>
            </a:r>
            <a:r>
              <a:rPr lang="uk-UA" b="1" dirty="0" smtClean="0">
                <a:solidFill>
                  <a:schemeClr val="tx1"/>
                </a:solidFill>
              </a:rPr>
              <a:t>податковий тиск </a:t>
            </a:r>
            <a:r>
              <a:rPr lang="uk-UA" dirty="0" smtClean="0"/>
              <a:t>(тягар, прес), що визначається співвідношенням загальної суми податкових платежів і сукупного національного продукту. </a:t>
            </a:r>
            <a:endParaRPr lang="uk-UA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59532" y="4725144"/>
            <a:ext cx="8208912" cy="15841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За економічною сутністю </a:t>
            </a:r>
            <a:r>
              <a:rPr lang="uk-UA" b="1" dirty="0" smtClean="0"/>
              <a:t>структура податкової системи </a:t>
            </a:r>
            <a:r>
              <a:rPr lang="uk-UA" dirty="0" smtClean="0"/>
              <a:t>– це перелік податків, зборів, платежів до бюджетів різних рівнів, а також до державних централізованих фондів та їх питома вага в загальній сумі платежів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22294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документ 1"/>
          <p:cNvSpPr/>
          <p:nvPr/>
        </p:nvSpPr>
        <p:spPr>
          <a:xfrm>
            <a:off x="395536" y="260648"/>
            <a:ext cx="8280920" cy="6480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Принципи побудови податкової системи:</a:t>
            </a:r>
            <a:endParaRPr lang="uk-UA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xmlns="" val="884744573"/>
              </p:ext>
            </p:extLst>
          </p:nvPr>
        </p:nvGraphicFramePr>
        <p:xfrm>
          <a:off x="215516" y="1340768"/>
          <a:ext cx="864096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3747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260648"/>
            <a:ext cx="820891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>
                <a:solidFill>
                  <a:schemeClr val="bg1"/>
                </a:solidFill>
              </a:rPr>
              <a:t>2. Порядок встановлення та скасування податків в Україні</a:t>
            </a:r>
            <a:endParaRPr lang="uk-UA" sz="2400" dirty="0">
              <a:solidFill>
                <a:schemeClr val="bg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95536" y="1772816"/>
            <a:ext cx="8208912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Установлення і скасування податків та зборів, а також пільг їх платникам здійснюється відповідно до ПКУ Верховною Радою України, а також ВР АРК., сільськими, селищними, міськими радами у межах їх повноважень, визначених Конституцією України та законами України</a:t>
            </a:r>
          </a:p>
        </p:txBody>
      </p:sp>
      <p:sp>
        <p:nvSpPr>
          <p:cNvPr id="4" name="Прямоугольник с двумя скругленными противолежащими углами 3"/>
          <p:cNvSpPr/>
          <p:nvPr/>
        </p:nvSpPr>
        <p:spPr>
          <a:xfrm>
            <a:off x="683568" y="4310608"/>
            <a:ext cx="7776864" cy="1584176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Будь – які податки і збори (обов’язкові платежі) які</a:t>
            </a:r>
          </a:p>
          <a:p>
            <a:pPr algn="ctr"/>
            <a:r>
              <a:rPr lang="uk-UA" dirty="0" smtClean="0"/>
              <a:t>запроваджуються, мають бути включені до Податкового Кодексу. Всі інші Закони України про оподаткування мають відповідати</a:t>
            </a:r>
          </a:p>
          <a:p>
            <a:pPr algn="ctr"/>
            <a:r>
              <a:rPr lang="uk-UA" dirty="0" smtClean="0"/>
              <a:t>принципам, закладеними у Податковому Кодексі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7115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документ 1"/>
          <p:cNvSpPr/>
          <p:nvPr/>
        </p:nvSpPr>
        <p:spPr>
          <a:xfrm>
            <a:off x="539552" y="260648"/>
            <a:ext cx="8064896" cy="72008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Під час встановлення податку обов'язково визначаються такі елементи:</a:t>
            </a:r>
            <a:endParaRPr lang="uk-UA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xmlns="" val="1171909328"/>
              </p:ext>
            </p:extLst>
          </p:nvPr>
        </p:nvGraphicFramePr>
        <p:xfrm>
          <a:off x="323528" y="1268760"/>
          <a:ext cx="8424936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8392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16632"/>
            <a:ext cx="8208912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>
                <a:solidFill>
                  <a:schemeClr val="bg1"/>
                </a:solidFill>
              </a:rPr>
              <a:t>3. Податкова політика та її завдання</a:t>
            </a:r>
            <a:endParaRPr lang="uk-UA" sz="2400" dirty="0">
              <a:solidFill>
                <a:schemeClr val="bg1"/>
              </a:solidFill>
            </a:endParaRPr>
          </a:p>
        </p:txBody>
      </p:sp>
      <p:sp>
        <p:nvSpPr>
          <p:cNvPr id="3" name="Блок-схема: типовой процесс 2"/>
          <p:cNvSpPr/>
          <p:nvPr/>
        </p:nvSpPr>
        <p:spPr>
          <a:xfrm>
            <a:off x="375320" y="1041229"/>
            <a:ext cx="8229128" cy="1152128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b="1" dirty="0" smtClean="0"/>
              <a:t>Податкова політика </a:t>
            </a:r>
            <a:r>
              <a:rPr lang="uk-UA" dirty="0" smtClean="0"/>
              <a:t>– це система заходів , спрямованих на формування принципів, механізмів, рівня оподаткування, адміністрування податкових платежів до бюджетів </a:t>
            </a:r>
            <a:endParaRPr lang="uk-UA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xmlns="" val="1385219846"/>
              </p:ext>
            </p:extLst>
          </p:nvPr>
        </p:nvGraphicFramePr>
        <p:xfrm>
          <a:off x="375320" y="2492896"/>
          <a:ext cx="8218187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xmlns="" val="698119243"/>
              </p:ext>
            </p:extLst>
          </p:nvPr>
        </p:nvGraphicFramePr>
        <p:xfrm>
          <a:off x="303312" y="4581128"/>
          <a:ext cx="8229128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xmlns="" val="35474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58</TotalTime>
  <Words>569</Words>
  <Application>Microsoft Office PowerPoint</Application>
  <PresentationFormat>Экран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Эркер</vt:lpstr>
      <vt:lpstr>Тема 1.4. Правове регулювання податкової системи України. Податкова політика.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1.3. Правове регулювання податкової системи України. Податкова політика.</dc:title>
  <dc:creator>Вікторія Левчишина</dc:creator>
  <cp:lastModifiedBy>Таня</cp:lastModifiedBy>
  <cp:revision>8</cp:revision>
  <dcterms:created xsi:type="dcterms:W3CDTF">2019-02-19T20:29:53Z</dcterms:created>
  <dcterms:modified xsi:type="dcterms:W3CDTF">2020-04-30T10:20:49Z</dcterms:modified>
</cp:coreProperties>
</file>