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B24B1-BACB-4A1B-A063-E63AF103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F3FB5B-7DF2-446D-B01E-4AA14C38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2F6A1-51E3-4B96-B051-27F5B9EE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27199-5D15-4B9A-8F4D-DC14097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D093A-4CD9-4741-B988-F79064FA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3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0172-1FC9-4049-B0CC-FFF2FE6D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99DB5-3081-4F53-8873-86A2869D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D8DB3-76F2-482D-A1A5-68DCAE0A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EC84A-369C-401C-97FC-FD4F588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F8E70-0CBF-4BFB-937A-AC66D31F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6DDA2E-9DAA-4EDB-9290-554FE600F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B5389-DF23-4C6B-8E54-89F651D2B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FF202-F8F3-452D-9E4F-BA67A998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2A3F-54F2-4EB7-A8EA-F8F69E53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289E0-668E-4EEE-9B3F-BAC2073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4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5D5AB-36DB-4301-BFE4-D11A48F3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62A44-417D-48D4-996C-9CCAF48A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AFC7-9B96-4E7A-9B19-C07EE380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A128E-C297-41C3-9AFE-840A4DDE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E7133-E854-4643-9BD6-DB3048B8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0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2E96F-CAE7-4D4E-BCEC-671FB8A5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F692C-E1F9-45CB-A0E3-B5660D3B1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82A15-AA66-44AE-95DA-B6DC65D1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E7382-9504-44ED-B36F-8F30A024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01CDA-D0BC-48B8-9AE8-B6AFA5CD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2C42D-37ED-40FB-BF51-E7BD982B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D1551-4EB8-45FF-B0CA-C180DD3E8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1D416-9BF7-4760-800C-16B29E3D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086A2-7912-405C-8368-650AE9CE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A5C3D-308F-4FBE-AF96-8B5F0227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514D8-4689-4D5E-BA9A-1B638907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3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6AC7E-A8A0-432B-86D5-F136CF8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3D46D-74B1-4EC8-98B2-14660C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C27F65-AD17-4AD8-91E5-3C3B3338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8EFA3B-B908-4F88-9198-2D9A90053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BF2159-EEB8-4B21-8455-82EEF6675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0E2185-5B1E-497E-9353-3FD2B5D5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977F4C-CCDF-46F9-BBEC-F6C92052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648985-6563-456E-A13F-FD45F191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1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1D054-699E-4863-91E2-F563E7F2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413C17-6ADB-4E74-969E-147DC6D4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369077-CF0B-447A-BBF7-27673C43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F4E427-93BB-4365-9E35-062666D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0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8AE380-690E-456E-9EC8-C7A15A45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A0135D-0BC7-4471-92E2-5610BD4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23A3F-CE9E-4265-A927-E0AAF791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0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5952C-3C5E-4054-8A24-64939B15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D5E8E-6CB4-4089-9CE4-EF4A9BF5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0D351F-AD98-4E17-87DE-2380B3EED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B6979-FBC4-4062-AD0D-E1F2A106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72257-4580-4BD6-8971-E5D665BF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7CD41-C63D-49D0-B97A-5C2BD3D0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7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DD823-932C-4D3F-9511-C8C9F52E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EDEE65-31CF-4005-A264-442F71AC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E467C-222F-48C2-A901-9DECFC723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B90DB-747E-4D5E-A39E-D0F05D57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1078A-DB4E-483E-8513-6440273F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B8BDE-9A2A-4C80-A91E-52AFDC54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5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07943-E86E-4F0D-9855-9CEE3898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A974F-8DA8-4DE2-BDD2-0FE6AC8C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D6F05-26B8-4687-8388-55A9870CC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CF2D-D345-4E76-9151-A55779007F69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67B5B-DC4A-4CA1-9998-BE5D5006A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5CD38-618E-46B5-8C23-57D8D3E71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33EE-15E3-469E-B02F-D64DA4929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D1615A-7C62-4675-A15A-197F9B4B7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" y="252412"/>
            <a:ext cx="120681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5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D29E69-4DA7-4D40-962F-65D58E1C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50"/>
            <a:ext cx="12192000" cy="56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6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57E29C-404B-4513-A9F7-F08C02703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984"/>
            <a:ext cx="12192000" cy="47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D48A0-7C7F-4851-ABD9-59F06956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290512"/>
            <a:ext cx="119348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2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041AFE-24CD-475A-91C0-80052DC6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76212"/>
            <a:ext cx="119634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3E216E-B3A5-4EB2-B9C3-7DC811F62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295275"/>
            <a:ext cx="121539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3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7A70BC-D565-4402-A65E-5F2B2CD9D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451"/>
            <a:ext cx="12192000" cy="53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CEEC0F-6ED8-4A93-84D9-6581F214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50"/>
            <a:ext cx="12192000" cy="56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2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74A487-75F8-4F50-8AD2-F3033B1B3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50"/>
            <a:ext cx="12192000" cy="56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7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F6CD52-031E-470F-B7B5-014EB5CB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50"/>
            <a:ext cx="12192000" cy="56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2023-12-25T06:05:33Z</dcterms:created>
  <dcterms:modified xsi:type="dcterms:W3CDTF">2023-12-26T07:31:26Z</dcterms:modified>
</cp:coreProperties>
</file>