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4" autoAdjust="0"/>
    <p:restoredTop sz="96395" autoAdjust="0"/>
  </p:normalViewPr>
  <p:slideViewPr>
    <p:cSldViewPr snapToGrid="0">
      <p:cViewPr>
        <p:scale>
          <a:sx n="50" d="100"/>
          <a:sy n="50" d="100"/>
        </p:scale>
        <p:origin x="3043" y="1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2D875-3BDA-46C3-B50F-E40D80D96E6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09E13-5919-47DE-8826-1EEA727B5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3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09E13-5919-47DE-8826-1EEA727B5E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8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08377-038A-419A-8E5E-365A40FB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F1105-2DEE-432B-8BE4-E18E983EB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281E6-21EF-44D9-8D52-4FDFF311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E1A69-2D16-44FA-ACE6-DDF27B0C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4BBBC-3DBB-47B5-9CB2-FFACBB79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2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EA938-51C5-43D0-979B-9A2AEAF8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F283C-3B91-488F-9DE5-32C1707A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3F7E6-67B5-4470-BAB9-9319FF10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21023-ED70-4E5F-B288-A665E286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60EC1-D619-48AF-9ED6-1C69270F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5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CD56F-1672-4EFA-A54F-05379877B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A25B35-EAED-42BB-A656-C75E5D89C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C17E1-33AB-4FCD-8461-5E95A021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EA43C-5722-434B-9759-8A4AAA4B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91B690-CA39-459D-AECF-86C73C75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1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F5E4-145F-4CA0-85D5-778641F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32BA1-51C4-4DF2-9D89-354F8D9D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92A3A-D2E1-4C0B-B564-C331F79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57861-2CDA-46F6-BF47-690533E8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1A2B1-D824-4B0D-9B6E-F5DF4D8F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0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89593-19EA-4BAC-8276-4F656E8A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4130C-6CF7-41C5-B55A-2E97CB0D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7DE34-6E02-4841-ACAF-10C450E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C21F-B780-4FE6-9B0E-21E93A6D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ACA49-27A6-4BC4-9D94-3823F0D9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1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61FA5-9E9E-4A2B-99C4-A0D79374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5D220-1C67-4E9D-83EA-9A0639DF3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F9FA8-A9C3-4CBD-9001-1D53B6D2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18E0A-0FEA-4F36-B88C-9B57C273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7064D-C0B4-416C-8357-8EB079AC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295AD-6B02-4984-AFD7-A8BC5A2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F5FE1-F3FF-45A1-8F8F-BCF0E272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37DFF-2DF5-4AF6-AA89-EAC2AE5F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2EF83-9C91-4DF8-ABDC-37CAF7877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92248B-94B4-46BC-8E74-8E95BD180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8F9544-F269-4A65-9B61-907F0E0D7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2730EC-76C9-4F1F-BE49-9AC6E6C8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537A0B-0581-4884-A398-AE195E76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8421CA-4B84-4249-AA89-74998B73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1926-9AEF-4B18-8A06-74F640E1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90C319-82B8-488C-AC50-58AA9C36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B1DFD2-092A-4E5A-9E93-646A091C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399122-5574-4F3F-A9EA-406EBC12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30B8FD-B463-4814-A8FA-519851A8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11278-8B13-46CB-9A09-B446E9FC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F4159-2A61-4B08-9789-EF45A766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28B1F-C4D0-4714-AFE5-248F14B2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0BAF8-A9E2-49F1-968A-3BF84F92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5696B8-A253-430C-BD2B-51306C9D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E02DF-1453-4ED4-9F2F-46B44850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34895-CD76-4CE9-ADC4-7F6AED7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602D5-B71D-428C-A308-CBB68E0D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56709-709B-4304-94BA-176F73B9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EBA5E5-8DA9-4E61-A7A1-C08909682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5225D-9B5E-4C96-9177-F25CC6144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6046D-9AC4-4B19-BCFC-7544A83D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1FEAC-A5A9-4BD1-8609-30019F2F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82A7C-C985-47BD-81C8-6281CE89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4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53DA2-E25C-4D82-8E67-4787F180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5B0B4-6774-48D3-9F0D-324199AD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D2979-1C50-47DE-8817-6C3D04CCF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C579-1B55-4F65-BF5F-0905BD64B6A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6F577-ED98-4483-BBAD-D997E0D4F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794A5-F438-49A1-8131-32299CDA0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8318-94D7-46D9-9226-0A827F063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5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7C8CC-7C2C-4E4D-AC05-F4D313263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Countplot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0E3DC7-C37B-4E2F-A808-2475D1E46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F91905-C946-4901-9CA9-477A24E2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296"/>
            <a:ext cx="4966832" cy="3493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51DE53-58C3-4487-8965-D7F084DF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32" y="-64296"/>
            <a:ext cx="4966832" cy="3493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EB3B1C-A676-4424-BBC0-23DCA5982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4704"/>
            <a:ext cx="4966832" cy="3493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EED20F-CBB2-4DD1-B34F-A59122B1A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410" y="3364704"/>
            <a:ext cx="4966832" cy="34932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BBE694-3283-45B8-B954-35433C378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3589740"/>
            <a:ext cx="4966832" cy="34932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57F029-6064-40DF-AA03-A631D665E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832" y="-3573666"/>
            <a:ext cx="4966832" cy="34932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0AFABA-57CF-429A-9D66-F4F4054D1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858000"/>
            <a:ext cx="4966832" cy="34932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356444-7817-44C8-8C98-0D13AF149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4286" y="6874074"/>
            <a:ext cx="4966832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A84720-40AA-4EF1-9C6C-9800C60B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0614" cy="3493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C9B220-5020-4380-B67E-A9571ADEC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14" y="0"/>
            <a:ext cx="4966832" cy="3493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0AF817-4B5A-4887-B555-E5CEA9693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9" y="3429000"/>
            <a:ext cx="4890614" cy="3493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BD0D7B-A182-4EB0-951B-0C7F8C8C9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832" y="3493296"/>
            <a:ext cx="4890614" cy="34932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75E109-5F2C-4480-85BE-0591D24B4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9" y="6986592"/>
            <a:ext cx="4966832" cy="34932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586CEE-9DE9-443B-A62C-574D48AB7B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941" y="6986592"/>
            <a:ext cx="4966832" cy="34932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414F48-5EF1-4F26-B08B-7267B000B2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9" y="-3557592"/>
            <a:ext cx="4966832" cy="3493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01EEBD-613B-49C3-A4E4-751F16B58FAD}"/>
              </a:ext>
            </a:extLst>
          </p:cNvPr>
          <p:cNvSpPr txBox="1"/>
          <p:nvPr/>
        </p:nvSpPr>
        <p:spPr>
          <a:xfrm>
            <a:off x="38109" y="-64296"/>
            <a:ext cx="8187818" cy="149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800" b="1" dirty="0"/>
              <a:t>일요일 낮음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4BE3A8-6569-4671-85B6-A7A3D6A70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050" y="-3589740"/>
            <a:ext cx="4890614" cy="3493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22CEFA-7D0B-4657-AA62-CD32630A0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7083036"/>
            <a:ext cx="4890614" cy="34932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F32F1C-76EE-4159-AC51-2E605E6F5F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6832" y="-7115184"/>
            <a:ext cx="4890614" cy="34932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3BAEC8-C933-4001-960C-DBAA16A588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415592"/>
            <a:ext cx="4827100" cy="3493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5B4A70-EE84-4CD8-9ABB-5BBB6FFDC7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7100" y="10479888"/>
            <a:ext cx="4827100" cy="3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FC1B6B-EE3D-4722-AB3D-40C98BBB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296"/>
            <a:ext cx="4827100" cy="3493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04E5B-F835-41B4-B6E1-E2F6F18E919D}"/>
              </a:ext>
            </a:extLst>
          </p:cNvPr>
          <p:cNvSpPr txBox="1"/>
          <p:nvPr/>
        </p:nvSpPr>
        <p:spPr>
          <a:xfrm>
            <a:off x="38109" y="-64296"/>
            <a:ext cx="8187818" cy="149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800" b="1" dirty="0"/>
              <a:t>평일 낮음</a:t>
            </a:r>
          </a:p>
        </p:txBody>
      </p:sp>
    </p:spTree>
    <p:extLst>
      <p:ext uri="{BB962C8B-B14F-4D97-AF65-F5344CB8AC3E}">
        <p14:creationId xmlns:p14="http://schemas.microsoft.com/office/powerpoint/2010/main" val="119858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B368E-ABC0-423A-BCFE-A4A27DDB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9600" dirty="0"/>
              <a:t>BARPLOT</a:t>
            </a:r>
            <a:endParaRPr lang="ko-KR" altLang="en-US" sz="9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4034B-7DCB-4293-A76F-358C8418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22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39CC2F-4854-4BE6-8456-C2562ABA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27100" cy="3493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98DE81-114D-4091-94D0-8F2F696B2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" y="3364704"/>
            <a:ext cx="4827100" cy="3493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25A3AB-6C1E-4065-9DFC-0BC08BEA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100" y="31569"/>
            <a:ext cx="4827100" cy="34932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6582A8-6B16-44D4-97AC-A1A7A11FB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410" y="3364704"/>
            <a:ext cx="4890614" cy="34932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57C035-4606-4D97-8C91-053285D78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26431"/>
            <a:ext cx="4827100" cy="34932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770E68-D9EE-4DE6-BDCC-69276CA1C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255" y="6889569"/>
            <a:ext cx="4827100" cy="34932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675787-1037-4317-B869-A2E04EDEC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35" y="-3509080"/>
            <a:ext cx="4916020" cy="3493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C653B9-C3AE-418E-AC5D-892AAA404A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5255" y="-3541807"/>
            <a:ext cx="4827100" cy="34932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17DBFC-D1E5-45B0-9472-36A17C8314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35" y="-7018739"/>
            <a:ext cx="4827100" cy="3493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89DD3A-F389-4AFF-B6B6-6F63E0933B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5328" y="-7049729"/>
            <a:ext cx="4916020" cy="3493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839576-BDC7-47D0-8A73-3A49E4D051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390" y="10382865"/>
            <a:ext cx="4916020" cy="34932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E0038C-224B-424C-A85B-EBE13A2F34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06924" y="10414434"/>
            <a:ext cx="4827100" cy="34932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26BF75-4A7A-493E-A187-4BD942D7AE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904" y="13907730"/>
            <a:ext cx="4916020" cy="3493296"/>
          </a:xfrm>
          <a:prstGeom prst="rect">
            <a:avLst/>
          </a:prstGeom>
        </p:spPr>
      </p:pic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FAA4891-9493-462F-8A44-7517F33C0F3D}"/>
              </a:ext>
            </a:extLst>
          </p:cNvPr>
          <p:cNvSpPr/>
          <p:nvPr/>
        </p:nvSpPr>
        <p:spPr>
          <a:xfrm>
            <a:off x="3832901" y="3493296"/>
            <a:ext cx="1428750" cy="140100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BD1D160-77D4-4465-A13F-B68FC5E5EAB3}"/>
              </a:ext>
            </a:extLst>
          </p:cNvPr>
          <p:cNvSpPr/>
          <p:nvPr/>
        </p:nvSpPr>
        <p:spPr>
          <a:xfrm>
            <a:off x="8333605" y="6826431"/>
            <a:ext cx="1428750" cy="140100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547359DB-377E-437F-AF8E-6323057553D8}"/>
              </a:ext>
            </a:extLst>
          </p:cNvPr>
          <p:cNvSpPr/>
          <p:nvPr/>
        </p:nvSpPr>
        <p:spPr>
          <a:xfrm>
            <a:off x="8530680" y="10446002"/>
            <a:ext cx="1428750" cy="140100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3E87102E-4680-4D4B-B920-3CE161071A45}"/>
              </a:ext>
            </a:extLst>
          </p:cNvPr>
          <p:cNvSpPr/>
          <p:nvPr/>
        </p:nvSpPr>
        <p:spPr>
          <a:xfrm>
            <a:off x="3452428" y="47354"/>
            <a:ext cx="1428750" cy="140100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9A691EFC-D2BC-4463-A607-FF857EFCC5ED}"/>
              </a:ext>
            </a:extLst>
          </p:cNvPr>
          <p:cNvSpPr/>
          <p:nvPr/>
        </p:nvSpPr>
        <p:spPr>
          <a:xfrm>
            <a:off x="3334836" y="6986592"/>
            <a:ext cx="1428750" cy="140100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64390AC9-F90A-43FD-AC43-2BE9F58D2256}"/>
              </a:ext>
            </a:extLst>
          </p:cNvPr>
          <p:cNvSpPr/>
          <p:nvPr/>
        </p:nvSpPr>
        <p:spPr>
          <a:xfrm>
            <a:off x="5381625" y="7203640"/>
            <a:ext cx="1428750" cy="140100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0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1309B0-44D5-479B-800B-45488F75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90614" cy="3493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C38517-3904-4ACA-A4C8-2E963A7E6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4" y="3429000"/>
            <a:ext cx="4827100" cy="3493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3752E4-7298-4AAA-8DA3-1ABAB75E8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128" y="0"/>
            <a:ext cx="4827100" cy="34932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2D8D4-9A5B-4EFC-A376-2381C4841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128" y="3429000"/>
            <a:ext cx="4827100" cy="34932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C407EB-9EBA-4E1D-BF76-196E30F58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9329" y="6934973"/>
            <a:ext cx="4827100" cy="34932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43F6CE-B9CE-4C51-9B1A-475F94EEF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2514" y="6934973"/>
            <a:ext cx="4827100" cy="34932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B7DC66-C562-41B2-8781-98BEC7323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28" y="10505242"/>
            <a:ext cx="4827100" cy="34932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5D1ECF-B8B9-406A-A2F6-874FFC43C3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0614" y="10505242"/>
            <a:ext cx="4827100" cy="3493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5D1F5-1FFC-4904-A94D-5B75BD85DA14}"/>
              </a:ext>
            </a:extLst>
          </p:cNvPr>
          <p:cNvSpPr txBox="1"/>
          <p:nvPr/>
        </p:nvSpPr>
        <p:spPr>
          <a:xfrm>
            <a:off x="9781228" y="206828"/>
            <a:ext cx="262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수리서비스</a:t>
            </a:r>
            <a:r>
              <a:rPr lang="en-US" altLang="ko-KR" dirty="0"/>
              <a:t>, </a:t>
            </a:r>
            <a:r>
              <a:rPr lang="ko-KR" altLang="en-US" dirty="0"/>
              <a:t>전기</a:t>
            </a:r>
            <a:r>
              <a:rPr lang="en-US" altLang="ko-KR" dirty="0"/>
              <a:t>(</a:t>
            </a:r>
            <a:r>
              <a:rPr lang="ko-KR" altLang="en-US" dirty="0"/>
              <a:t>전기는 말 엮기 힘들듯</a:t>
            </a:r>
            <a:r>
              <a:rPr lang="en-US" altLang="ko-KR" dirty="0"/>
              <a:t>…)</a:t>
            </a:r>
            <a:r>
              <a:rPr lang="ko-KR" altLang="en-US" dirty="0"/>
              <a:t> 등 </a:t>
            </a:r>
            <a:endParaRPr lang="en-US" altLang="ko-KR" dirty="0"/>
          </a:p>
          <a:p>
            <a:pPr algn="l"/>
            <a:r>
              <a:rPr lang="ko-KR" altLang="en-US" dirty="0"/>
              <a:t>주말에 급격히 증가</a:t>
            </a: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40B8B8E-8BE4-4C6A-ABA8-84A159C21BA0}"/>
              </a:ext>
            </a:extLst>
          </p:cNvPr>
          <p:cNvSpPr/>
          <p:nvPr/>
        </p:nvSpPr>
        <p:spPr>
          <a:xfrm>
            <a:off x="8655463" y="178067"/>
            <a:ext cx="1428750" cy="140100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780757ED-4D70-4E2E-ADFF-9FD575F2CEA9}"/>
              </a:ext>
            </a:extLst>
          </p:cNvPr>
          <p:cNvSpPr/>
          <p:nvPr/>
        </p:nvSpPr>
        <p:spPr>
          <a:xfrm>
            <a:off x="8288964" y="11286292"/>
            <a:ext cx="1428750" cy="1401008"/>
          </a:xfrm>
          <a:prstGeom prst="flowChartConnector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3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03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</Words>
  <Application>Microsoft Office PowerPoint</Application>
  <PresentationFormat>와이드스크린</PresentationFormat>
  <Paragraphs>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Countplot(X)</vt:lpstr>
      <vt:lpstr>PowerPoint 프레젠테이션</vt:lpstr>
      <vt:lpstr>PowerPoint 프레젠테이션</vt:lpstr>
      <vt:lpstr>PowerPoint 프레젠테이션</vt:lpstr>
      <vt:lpstr>BARPLOT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문인균</dc:creator>
  <cp:lastModifiedBy>mikinkyun@konkuk.ac.kr</cp:lastModifiedBy>
  <cp:revision>9</cp:revision>
  <dcterms:created xsi:type="dcterms:W3CDTF">2020-12-02T12:38:04Z</dcterms:created>
  <dcterms:modified xsi:type="dcterms:W3CDTF">2020-12-02T15:14:17Z</dcterms:modified>
</cp:coreProperties>
</file>