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56" autoAdjust="0"/>
  </p:normalViewPr>
  <p:slideViewPr>
    <p:cSldViewPr snapToGrid="0">
      <p:cViewPr varScale="1">
        <p:scale>
          <a:sx n="102" d="100"/>
          <a:sy n="102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881D-0F09-47F3-B7A3-BD7194CFD91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E7AF-7784-4327-80D1-3EF7CB4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4</a:t>
            </a:r>
            <a:r>
              <a:rPr lang="ko-KR" altLang="en-US" dirty="0"/>
              <a:t>조 </a:t>
            </a:r>
            <a:r>
              <a:rPr lang="ko-KR" altLang="en-US" dirty="0" err="1"/>
              <a:t>문인균입니다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보이는 세가지 키워드는 오늘 제가 소개할 것들인데요</a:t>
            </a:r>
            <a:r>
              <a:rPr lang="en-US" altLang="ko-KR" dirty="0"/>
              <a:t>, </a:t>
            </a:r>
            <a:r>
              <a:rPr lang="ko-KR" altLang="en-US" dirty="0"/>
              <a:t>오늘의 발표를 간단하게 요약하자면 기울기 소실을 어떻게 </a:t>
            </a:r>
            <a:r>
              <a:rPr lang="ko-KR" altLang="en-US" dirty="0" err="1"/>
              <a:t>해결해나갈</a:t>
            </a:r>
            <a:r>
              <a:rPr lang="ko-KR" altLang="en-US" dirty="0"/>
              <a:t> 것이냐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활성화함수로써의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함수는 기울기 소실문제가 크게 발생하기 때문에 </a:t>
            </a:r>
            <a:r>
              <a:rPr lang="ko-KR" altLang="en-US" dirty="0" err="1"/>
              <a:t>그에대한</a:t>
            </a:r>
            <a:r>
              <a:rPr lang="ko-KR" altLang="en-US" dirty="0"/>
              <a:t> 대체제로 </a:t>
            </a:r>
            <a:r>
              <a:rPr lang="ko-KR" altLang="en-US" dirty="0" err="1"/>
              <a:t>렐루함수를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r>
              <a:rPr lang="ko-KR" altLang="en-US" dirty="0"/>
              <a:t>그와 더불어 처음 시작 가중치를 적절하게 초기화해준다면 모델의 성능이 훨씬 향상된다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강의에서는 </a:t>
            </a:r>
            <a:r>
              <a:rPr lang="ko-KR" altLang="en-US" dirty="0" err="1"/>
              <a:t>렐루함수와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성능차이를 비교하기 위해서 </a:t>
            </a:r>
            <a:r>
              <a:rPr lang="en-US" altLang="ko-KR" dirty="0"/>
              <a:t>MNIST </a:t>
            </a:r>
            <a:r>
              <a:rPr lang="ko-KR" altLang="en-US" dirty="0"/>
              <a:t>데이터를 활용해 모델을 짜고</a:t>
            </a:r>
            <a:r>
              <a:rPr lang="en-US" altLang="ko-KR" dirty="0"/>
              <a:t>, </a:t>
            </a:r>
            <a:r>
              <a:rPr lang="ko-KR" altLang="en-US" dirty="0"/>
              <a:t>그 성능을 보여주며 비교하는데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제가 그 코드를 </a:t>
            </a:r>
            <a:r>
              <a:rPr lang="ko-KR" altLang="en-US" dirty="0" err="1"/>
              <a:t>오랜시간동안</a:t>
            </a:r>
            <a:r>
              <a:rPr lang="ko-KR" altLang="en-US" dirty="0"/>
              <a:t> 공부하다가 코드를 가지고 발표를 </a:t>
            </a:r>
            <a:r>
              <a:rPr lang="ko-KR" altLang="en-US" dirty="0" err="1"/>
              <a:t>하는것은</a:t>
            </a:r>
            <a:r>
              <a:rPr lang="ko-KR" altLang="en-US" dirty="0"/>
              <a:t> 너무 지루한 발표가 될 것 같아서 결과 중심으로 내용을 소개해드리도록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뉴럴</a:t>
            </a:r>
            <a:r>
              <a:rPr lang="ko-KR" altLang="en-US" dirty="0"/>
              <a:t> 네트워크는 인풋을 받아 </a:t>
            </a:r>
            <a:r>
              <a:rPr lang="ko-KR" altLang="en-US" dirty="0" err="1"/>
              <a:t>순전파</a:t>
            </a:r>
            <a:r>
              <a:rPr lang="ko-KR" altLang="en-US" dirty="0"/>
              <a:t> 하는 과정을 통해 아웃풋을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정답과 예측의 차이</a:t>
            </a:r>
            <a:r>
              <a:rPr lang="en-US" altLang="ko-KR" dirty="0"/>
              <a:t>(</a:t>
            </a:r>
            <a:r>
              <a:rPr lang="ko-KR" altLang="en-US" dirty="0"/>
              <a:t>로스</a:t>
            </a:r>
            <a:r>
              <a:rPr lang="en-US" altLang="ko-KR" dirty="0"/>
              <a:t>)</a:t>
            </a:r>
            <a:r>
              <a:rPr lang="ko-KR" altLang="en-US" dirty="0"/>
              <a:t>를 미분한 것</a:t>
            </a:r>
            <a:r>
              <a:rPr lang="en-US" altLang="ko-KR" dirty="0"/>
              <a:t>(</a:t>
            </a:r>
            <a:r>
              <a:rPr lang="ko-KR" altLang="en-US" dirty="0" err="1"/>
              <a:t>그래디언트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역전파하여</a:t>
            </a:r>
            <a:r>
              <a:rPr lang="ko-KR" altLang="en-US" dirty="0"/>
              <a:t> 네트워크를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로스함수</a:t>
            </a:r>
            <a:r>
              <a:rPr lang="ko-KR" altLang="en-US" dirty="0"/>
              <a:t> 그래프에서 기울기는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함수는 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가까운 매우 작은 값을 가지고 있음을 알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(</a:t>
            </a:r>
            <a:r>
              <a:rPr lang="ko-KR" altLang="en-US" dirty="0"/>
              <a:t>깊은 네트워크의 경우</a:t>
            </a:r>
            <a:r>
              <a:rPr lang="en-US" altLang="ko-KR" dirty="0"/>
              <a:t>)</a:t>
            </a:r>
            <a:r>
              <a:rPr lang="ko-KR" altLang="en-US" dirty="0" err="1"/>
              <a:t>그래디언트를</a:t>
            </a:r>
            <a:r>
              <a:rPr lang="ko-KR" altLang="en-US" dirty="0"/>
              <a:t> 전달받아 학습하는데 이 값이 굉장히 작으면 학습이 제대로 안 된다는 문제가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입력층에 가중치들이 업데이트가 제대로 되지 않으면서 최적의 모델을 찾을 수 없게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이에대해</a:t>
            </a:r>
            <a:r>
              <a:rPr lang="ko-KR" altLang="en-US" dirty="0"/>
              <a:t> 등장한 활성화함수가 </a:t>
            </a:r>
            <a:r>
              <a:rPr lang="ko-KR" altLang="en-US" dirty="0" err="1"/>
              <a:t>렐루함수입니다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렐루는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넘는 값에 대해서 그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그렇기 때문에 네트워크가 깊어도 </a:t>
            </a:r>
            <a:r>
              <a:rPr lang="ko-KR" altLang="en-US" dirty="0" err="1"/>
              <a:t>그래디언트가</a:t>
            </a:r>
            <a:r>
              <a:rPr lang="ko-KR" altLang="en-US" dirty="0"/>
              <a:t> 잘 전달된다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렐루의</a:t>
            </a:r>
            <a:r>
              <a:rPr lang="ko-KR" altLang="en-US" dirty="0"/>
              <a:t> 문제점</a:t>
            </a:r>
            <a:r>
              <a:rPr lang="en-US" altLang="ko-KR" dirty="0"/>
              <a:t>, 0</a:t>
            </a:r>
            <a:r>
              <a:rPr lang="ko-KR" altLang="en-US" dirty="0"/>
              <a:t>보다 작은 음수의 값을 가질 때</a:t>
            </a:r>
            <a:r>
              <a:rPr lang="en-US" altLang="ko-KR" dirty="0"/>
              <a:t>, </a:t>
            </a:r>
            <a:r>
              <a:rPr lang="ko-KR" altLang="en-US" dirty="0" err="1"/>
              <a:t>그래디언트가</a:t>
            </a:r>
            <a:r>
              <a:rPr lang="ko-KR" altLang="en-US" dirty="0"/>
              <a:t> 전달이 되지 않는 것을 알 수 있다</a:t>
            </a:r>
            <a:r>
              <a:rPr lang="en-US" altLang="ko-KR" dirty="0"/>
              <a:t>. </a:t>
            </a:r>
            <a:r>
              <a:rPr lang="ko-KR" altLang="en-US" dirty="0" err="1"/>
              <a:t>이에대한</a:t>
            </a:r>
            <a:r>
              <a:rPr lang="ko-KR" altLang="en-US" dirty="0"/>
              <a:t> 보완책으로 </a:t>
            </a:r>
            <a:r>
              <a:rPr lang="ko-KR" altLang="en-US" dirty="0" err="1"/>
              <a:t>리키렐루와</a:t>
            </a:r>
            <a:r>
              <a:rPr lang="ko-KR" altLang="en-US" dirty="0"/>
              <a:t> 같이 </a:t>
            </a:r>
            <a:r>
              <a:rPr lang="en-US" altLang="ko-KR" dirty="0"/>
              <a:t>0</a:t>
            </a:r>
            <a:r>
              <a:rPr lang="ko-KR" altLang="en-US" dirty="0"/>
              <a:t>미만인 값에 대해서도 기울기를 전달해주는 함수가 등장했는데요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그러나 많은 사람들이 </a:t>
            </a:r>
            <a:r>
              <a:rPr lang="ko-KR" altLang="en-US" dirty="0" err="1"/>
              <a:t>렐루를</a:t>
            </a:r>
            <a:r>
              <a:rPr lang="ko-KR" altLang="en-US" dirty="0"/>
              <a:t> 쓰는 이유 </a:t>
            </a:r>
            <a:r>
              <a:rPr lang="en-US" altLang="ko-KR" dirty="0"/>
              <a:t>– </a:t>
            </a:r>
            <a:r>
              <a:rPr lang="ko-KR" altLang="en-US" dirty="0"/>
              <a:t>간단하며 좋은 성능향상을 일으키기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2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에포크를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설정했을때</a:t>
            </a:r>
            <a:r>
              <a:rPr lang="ko-KR" altLang="en-US" dirty="0"/>
              <a:t> 활성화 함수만 바꾸었을 뿐인데</a:t>
            </a:r>
            <a:r>
              <a:rPr lang="en-US" altLang="ko-KR" dirty="0"/>
              <a:t>, </a:t>
            </a:r>
            <a:r>
              <a:rPr lang="ko-KR" altLang="en-US" dirty="0"/>
              <a:t>성능이 </a:t>
            </a:r>
            <a:r>
              <a:rPr lang="en-US" altLang="ko-KR" dirty="0"/>
              <a:t>4%</a:t>
            </a:r>
            <a:r>
              <a:rPr lang="ko-KR" altLang="en-US" dirty="0"/>
              <a:t>정도 향상된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5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상황에 이것을 적용시켜 </a:t>
            </a:r>
            <a:r>
              <a:rPr lang="ko-KR" altLang="en-US" dirty="0" err="1"/>
              <a:t>렐루를</a:t>
            </a:r>
            <a:r>
              <a:rPr lang="ko-KR" altLang="en-US" dirty="0"/>
              <a:t> 여러 번 돌려봤더니 값이 약간 달라지긴 했지만</a:t>
            </a:r>
            <a:r>
              <a:rPr lang="en-US" altLang="ko-KR" dirty="0"/>
              <a:t>, </a:t>
            </a:r>
            <a:r>
              <a:rPr lang="ko-KR" altLang="en-US" dirty="0"/>
              <a:t>전반적으로 코스트가 빠르게 떨어지는 것을 확인할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 저기 </a:t>
            </a:r>
            <a:r>
              <a:rPr lang="ko-KR" altLang="en-US" dirty="0" err="1"/>
              <a:t>렐루값을</a:t>
            </a:r>
            <a:r>
              <a:rPr lang="ko-KR" altLang="en-US" dirty="0"/>
              <a:t> 보시면 같은 조건에서 돌리기만 </a:t>
            </a:r>
            <a:r>
              <a:rPr lang="ko-KR" altLang="en-US" dirty="0" err="1"/>
              <a:t>했을뿐인데</a:t>
            </a:r>
            <a:r>
              <a:rPr lang="ko-KR" altLang="en-US" dirty="0"/>
              <a:t> 서로 다르게 감소하는 것을 확인할 수 있는데요</a:t>
            </a:r>
            <a:r>
              <a:rPr lang="en-US" altLang="ko-KR" dirty="0"/>
              <a:t>, </a:t>
            </a:r>
            <a:r>
              <a:rPr lang="ko-KR" altLang="en-US" dirty="0"/>
              <a:t>이것은 바로 처음에 순전파를 </a:t>
            </a:r>
            <a:r>
              <a:rPr lang="ko-KR" altLang="en-US" dirty="0" err="1"/>
              <a:t>시작할때</a:t>
            </a:r>
            <a:r>
              <a:rPr lang="ko-KR" altLang="en-US" dirty="0"/>
              <a:t> 주어지는 가중치가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기존에는 </a:t>
            </a:r>
            <a:r>
              <a:rPr lang="ko-KR" altLang="en-US" dirty="0" err="1"/>
              <a:t>랜덤노말</a:t>
            </a:r>
            <a:r>
              <a:rPr lang="ko-KR" altLang="en-US" dirty="0"/>
              <a:t> </a:t>
            </a:r>
            <a:r>
              <a:rPr lang="ko-KR" altLang="en-US" dirty="0" err="1"/>
              <a:t>이니셜라이제이션</a:t>
            </a:r>
            <a:r>
              <a:rPr lang="ko-KR" altLang="en-US" dirty="0"/>
              <a:t> 방법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0, </a:t>
            </a:r>
            <a:r>
              <a:rPr lang="ko-KR" altLang="en-US" dirty="0"/>
              <a:t>분산</a:t>
            </a:r>
            <a:r>
              <a:rPr lang="en-US" altLang="ko-KR" dirty="0"/>
              <a:t>1</a:t>
            </a:r>
            <a:r>
              <a:rPr lang="ko-KR" altLang="en-US" dirty="0"/>
              <a:t>인 초기값으로 할당되어 배정되었기 때문에 서로 </a:t>
            </a:r>
            <a:r>
              <a:rPr lang="ko-KR" altLang="en-US" dirty="0" err="1"/>
              <a:t>다른식으로</a:t>
            </a:r>
            <a:r>
              <a:rPr lang="ko-KR" altLang="en-US" dirty="0"/>
              <a:t> 감소하는 것을 확인할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이와같은</a:t>
            </a:r>
            <a:r>
              <a:rPr lang="ko-KR" altLang="en-US" dirty="0"/>
              <a:t> 사실로써 초기값을 어떻게 </a:t>
            </a:r>
            <a:r>
              <a:rPr lang="ko-KR" altLang="en-US" dirty="0" err="1"/>
              <a:t>설정하느냐에</a:t>
            </a:r>
            <a:r>
              <a:rPr lang="ko-KR" altLang="en-US" dirty="0"/>
              <a:t> 따라서 모델의 성능이 달라짐을 유추해볼 수 있는데요</a:t>
            </a:r>
            <a:r>
              <a:rPr lang="en-US" altLang="ko-KR" dirty="0"/>
              <a:t>, </a:t>
            </a:r>
            <a:r>
              <a:rPr lang="ko-KR" altLang="en-US" dirty="0" err="1"/>
              <a:t>제프리</a:t>
            </a:r>
            <a:r>
              <a:rPr lang="ko-KR" altLang="en-US" dirty="0"/>
              <a:t> 힌튼 교수는 기울기가 소실되는 문제의 원인 중 하나는 초기값을 제대로 설정해주지 </a:t>
            </a:r>
            <a:r>
              <a:rPr lang="ko-KR" altLang="en-US" dirty="0" err="1"/>
              <a:t>않아서라고</a:t>
            </a:r>
            <a:r>
              <a:rPr lang="ko-KR" altLang="en-US" dirty="0"/>
              <a:t> 주장하기도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8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초기값을 적절하게 설정해준다는 아이디어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입력과 출력의 개수에 맞게 초기값을 선택하면 된다는 아이디어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/>
            </a:br>
            <a:r>
              <a:rPr lang="ko-KR" altLang="en-US" dirty="0"/>
              <a:t>초기값에 따라 성능이 달라진다는 것을 시각자료로 한번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로스가 최저인 지점을 </a:t>
            </a:r>
            <a:r>
              <a:rPr lang="ko-KR" altLang="en-US" dirty="0" err="1"/>
              <a:t>찾는것이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출발점으로부터 로스가 최소인 지점을 찾는 것</a:t>
            </a:r>
            <a:r>
              <a:rPr lang="en-US" altLang="ko-KR" dirty="0"/>
              <a:t>(</a:t>
            </a:r>
            <a:r>
              <a:rPr lang="ko-KR" altLang="en-US" dirty="0"/>
              <a:t>글로벌 </a:t>
            </a:r>
            <a:r>
              <a:rPr lang="ko-KR" altLang="en-US" dirty="0" err="1"/>
              <a:t>미니마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그러나 오른쪽과 같이 로스가 간단하게 </a:t>
            </a:r>
            <a:r>
              <a:rPr lang="ko-KR" altLang="en-US" dirty="0" err="1"/>
              <a:t>그려져있으면</a:t>
            </a:r>
            <a:r>
              <a:rPr lang="ko-KR" altLang="en-US" dirty="0"/>
              <a:t> 초기 값의 위치에 따라 </a:t>
            </a:r>
            <a:r>
              <a:rPr lang="ko-KR" altLang="en-US" dirty="0" err="1"/>
              <a:t>로컬미니마에</a:t>
            </a:r>
            <a:r>
              <a:rPr lang="ko-KR" altLang="en-US" dirty="0"/>
              <a:t> 빠지거나 안장점에 도달하는 문제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네트워크가 어떤 출발지점에서 시작할 것인지 설정함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자비어</a:t>
            </a:r>
            <a:r>
              <a:rPr lang="ko-KR" altLang="en-US" dirty="0"/>
              <a:t> 초기화 방법에서 </a:t>
            </a:r>
            <a:r>
              <a:rPr lang="ko-KR" altLang="en-US" dirty="0" err="1"/>
              <a:t>초깃값의</a:t>
            </a:r>
            <a:r>
              <a:rPr lang="ko-KR" altLang="en-US" dirty="0"/>
              <a:t> 분산을 구하는 방법은 좌측 하단의 공식과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를 분모로</a:t>
            </a:r>
            <a:r>
              <a:rPr lang="en-US" altLang="ko-KR" dirty="0"/>
              <a:t>,</a:t>
            </a:r>
            <a:r>
              <a:rPr lang="ko-KR" altLang="en-US" dirty="0"/>
              <a:t> 레이어의 인풋과 아웃풋의 개수 합이 분모로 하는 값을 분산으로 이용하는 </a:t>
            </a:r>
            <a:r>
              <a:rPr lang="ko-KR" altLang="en-US" dirty="0" err="1"/>
              <a:t>랜덤한</a:t>
            </a:r>
            <a:r>
              <a:rPr lang="ko-KR" altLang="en-US" dirty="0"/>
              <a:t> 분포로 웨이트를 설정한다고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이와 같은 방식은 활성화함수를 </a:t>
            </a:r>
            <a:r>
              <a:rPr lang="ko-KR" altLang="en-US" dirty="0" err="1"/>
              <a:t>렐루로</a:t>
            </a:r>
            <a:r>
              <a:rPr lang="ko-KR" altLang="en-US" dirty="0"/>
              <a:t> 했을 때 좋은 성능을 보이지는 않아서</a:t>
            </a:r>
            <a:r>
              <a:rPr lang="en-US" altLang="ko-KR" dirty="0"/>
              <a:t>, </a:t>
            </a:r>
            <a:r>
              <a:rPr lang="ko-KR" altLang="en-US" dirty="0" err="1"/>
              <a:t>렐루함수를</a:t>
            </a:r>
            <a:r>
              <a:rPr lang="ko-KR" altLang="en-US" dirty="0"/>
              <a:t> 활성화함수로 </a:t>
            </a:r>
            <a:r>
              <a:rPr lang="ko-KR" altLang="en-US" dirty="0" err="1"/>
              <a:t>사용할때는</a:t>
            </a:r>
            <a:r>
              <a:rPr lang="ko-KR" altLang="en-US" dirty="0"/>
              <a:t> </a:t>
            </a:r>
            <a:r>
              <a:rPr lang="en-US" altLang="ko-KR" dirty="0"/>
              <a:t>HE </a:t>
            </a:r>
            <a:r>
              <a:rPr lang="ko-KR" altLang="en-US" dirty="0" err="1"/>
              <a:t>이니셜라이제이션이라는</a:t>
            </a:r>
            <a:r>
              <a:rPr lang="ko-KR" altLang="en-US" dirty="0"/>
              <a:t> 초기화방법을 사용한다고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자비어에</a:t>
            </a:r>
            <a:r>
              <a:rPr lang="ko-KR" altLang="en-US" dirty="0"/>
              <a:t> 비해서 분산 두배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3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출발지점을 좋게 해준 것만으로도 </a:t>
            </a:r>
            <a:r>
              <a:rPr lang="en-US" altLang="ko-KR" dirty="0"/>
              <a:t>10% </a:t>
            </a:r>
            <a:r>
              <a:rPr lang="ko-KR" altLang="en-US" dirty="0"/>
              <a:t>이상의 성능향상을 </a:t>
            </a:r>
            <a:r>
              <a:rPr lang="ko-KR" altLang="en-US" dirty="0" err="1"/>
              <a:t>이루어낸</a:t>
            </a:r>
            <a:r>
              <a:rPr lang="ko-KR" altLang="en-US" dirty="0"/>
              <a:t>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오늘의 내용을 정리하자면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1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4113-F91F-409F-BB5E-37C4D85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EDEF3-301B-48B2-AAC0-90F18BF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043C7-40CD-46CC-B4DA-B58946C3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30C5F-A0D5-4841-B504-74771517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69022-D283-451B-A2BE-FBB57A8B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9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15A4-C491-4653-8718-7963016B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A7543-B78E-4AFD-97F4-BE07BCA5A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3BD96-9319-4E24-98CF-AE6F1A7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2160B-5BC5-4B51-8730-CFCA1D3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7BC23-A146-45B3-BE5D-F92E27C0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1E7DA-A241-4F8C-A8E7-AAA5F6683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49657-08D0-4DEF-AE07-83CCC233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4D234-736D-4030-BD61-5C7CDCE9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2E6DF-F55C-4EB0-A378-8A89073B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51382-4535-47D7-BD9F-D7AE3D04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2ACAF-3DDD-44EB-9E26-54394E73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17C78-F19E-4BFA-9185-110CA73D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35AA8-A465-4E66-A88C-283F054F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DABCB-6D6E-48AB-A16E-57DDF013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70F97-2666-4FCC-9F74-361205B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85069-AF41-4FAE-8304-1067B3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4FAEF-487E-4D43-A549-FF4FD36D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FB74D-79B2-46D8-9FA1-EC41750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F396-853A-4693-A106-6819BAF6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C0B24-3719-430A-9F64-59969BFC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AC1-DBC9-4B1F-968F-4C9BC8F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5F5E6-1F5D-4C87-A433-E1563EEDF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D4AFA-D6D8-4FE0-9215-624074A1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4E55-240F-4074-85EC-260A18F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7425F-9D23-4648-9100-4C5200A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C3B4C-75ED-42F2-80DE-3884CDF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14-EC3E-483E-B3A3-1D0F8E63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FA453-C54C-4B6F-A579-B84F7B2F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19333-7489-45D3-AB71-D94C0DD5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6A3A3-3A88-4987-965E-B5EFA122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6255BD-8FAD-4767-803E-64B401D37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C7DA8-AFF5-4682-AE5D-25F0F89A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27E4E9-849C-42CD-92A9-7A15A76C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C6BA2-3A12-4A52-9F50-CA87E54A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E518-8F64-4FA8-A97E-CA3551C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83CAA-A147-4B62-9623-D8841372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2A9F0-8375-40F9-9CFF-AB435D97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0B5F1-833D-412D-BB3E-25632744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85E436-9FB7-4D9F-A210-55B3056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029BD-0AB6-4683-85F5-021C0BB5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20D3E-DEB0-4E50-9D18-B430B9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0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E3C17-672D-40B2-8313-A236322E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93810-B3BB-4A41-8A35-33297CCC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81092-809A-4B65-A5D6-309968C4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130B9-2E80-42E5-9B40-30352D92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BB6E9-77D4-44CD-88D5-29BC515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6E347-995B-4C94-8CF5-679AEA00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44B5-A3B7-49FE-AE5E-8FA7357D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9808B-9E84-4B3A-98E7-75AD149AB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F85B4-C873-4B5C-AED4-88B452A7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B9109-62C0-4061-95DA-45AF233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60129-5815-4F2B-878F-6541C49C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AC78E-8002-4AE8-866D-5F59C8E9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9DDC6-F984-48BE-8699-8E05DDB0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9125F-6D1C-42F1-A469-9342D530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832A-A868-4242-AB5C-48CFFCCF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4235-8033-49C1-AFA3-C0B0CEE9F8DB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D4B6-07EB-4782-8106-048D21A45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ACC27-DA05-4961-AFAC-D12EDB89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7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CF8B-4617-4964-A78F-BEFBC5F6C590}"/>
              </a:ext>
            </a:extLst>
          </p:cNvPr>
          <p:cNvSpPr txBox="1"/>
          <p:nvPr/>
        </p:nvSpPr>
        <p:spPr>
          <a:xfrm>
            <a:off x="248478" y="1331842"/>
            <a:ext cx="11589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Sigmoid</a:t>
            </a:r>
          </a:p>
          <a:p>
            <a:pPr algn="ctr"/>
            <a:r>
              <a:rPr lang="en-US" altLang="ko-KR" sz="5400" dirty="0" err="1"/>
              <a:t>Relu</a:t>
            </a:r>
            <a:endParaRPr lang="en-US" altLang="ko-KR" sz="5400" dirty="0"/>
          </a:p>
          <a:p>
            <a:pPr algn="ctr"/>
            <a:r>
              <a:rPr lang="en-US" altLang="ko-KR" sz="5400" dirty="0"/>
              <a:t>Weight Initialization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12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2ECEC3-045F-4760-9881-F8E49B08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59686" cy="685887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46CCFD-2C64-4359-89A8-CCCBE445609B}"/>
              </a:ext>
            </a:extLst>
          </p:cNvPr>
          <p:cNvSpPr/>
          <p:nvPr/>
        </p:nvSpPr>
        <p:spPr>
          <a:xfrm>
            <a:off x="7262191" y="4903304"/>
            <a:ext cx="3465444" cy="1742661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AA1AF4-E9FA-41E5-AA61-F6C4571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664" y="0"/>
            <a:ext cx="12205202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9773C4-5F87-4ED1-B9BA-531F3B92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95" y="26504"/>
            <a:ext cx="2691605" cy="18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33623-7C7C-48EA-BC17-F220BE86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44D19-32E1-4760-9A10-89ED4CA7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B9211-439F-44B2-9132-6B1ABEB6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6" y="1"/>
            <a:ext cx="11565240" cy="65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02F5-89B8-4FFA-A258-78A2490F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E903-DFA0-4F40-9D72-5051E37C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86054-7B40-46F1-B31A-FFAD66AF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22CF8E-20D1-4067-8D13-866D6FBA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042F5-4457-44AF-9843-607F07BB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" y="0"/>
            <a:ext cx="12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7613A-1B99-4478-9D1A-E782B09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4766-9A20-489B-98AF-389A89A6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C7792-5AF7-49A3-8D60-F0CA61D4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" y="0"/>
            <a:ext cx="1215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626A7-E19C-4798-8A42-B427549AB066}"/>
              </a:ext>
            </a:extLst>
          </p:cNvPr>
          <p:cNvSpPr txBox="1"/>
          <p:nvPr/>
        </p:nvSpPr>
        <p:spPr>
          <a:xfrm>
            <a:off x="301487" y="1338469"/>
            <a:ext cx="10095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Sigmoid</a:t>
            </a:r>
            <a:r>
              <a:rPr lang="ko-KR" altLang="en-US" sz="2800" dirty="0"/>
              <a:t>는 활성화 함수로서 기울기 소실 문제가 크게 발생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2800" dirty="0" err="1"/>
              <a:t>ReLu</a:t>
            </a:r>
            <a:r>
              <a:rPr lang="ko-KR" altLang="en-US" sz="2800" dirty="0"/>
              <a:t>함수를 사용해 기울기를 보전할 수 있다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초기값을 잘 설정해주면 모델 성능이 크게 향상된다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E7648-E1B3-4EB2-82BA-0899CC99904F}"/>
              </a:ext>
            </a:extLst>
          </p:cNvPr>
          <p:cNvSpPr txBox="1"/>
          <p:nvPr/>
        </p:nvSpPr>
        <p:spPr>
          <a:xfrm>
            <a:off x="427383" y="251791"/>
            <a:ext cx="239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F56EF-1B7C-4076-A0A0-C7046D197BD7}"/>
              </a:ext>
            </a:extLst>
          </p:cNvPr>
          <p:cNvSpPr txBox="1"/>
          <p:nvPr/>
        </p:nvSpPr>
        <p:spPr>
          <a:xfrm>
            <a:off x="2764463" y="5079616"/>
            <a:ext cx="318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Batch normalization…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3E5B9-08D7-41EC-AD19-5A071BC762BB}"/>
              </a:ext>
            </a:extLst>
          </p:cNvPr>
          <p:cNvSpPr txBox="1"/>
          <p:nvPr/>
        </p:nvSpPr>
        <p:spPr>
          <a:xfrm>
            <a:off x="5181600" y="5544307"/>
            <a:ext cx="168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Drop out…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C517C-BC06-4631-B6D3-5B6359B8747B}"/>
              </a:ext>
            </a:extLst>
          </p:cNvPr>
          <p:cNvSpPr txBox="1"/>
          <p:nvPr/>
        </p:nvSpPr>
        <p:spPr>
          <a:xfrm>
            <a:off x="6950764" y="4894950"/>
            <a:ext cx="81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Etc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87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557</Words>
  <Application>Microsoft Office PowerPoint</Application>
  <PresentationFormat>와이드스크린</PresentationFormat>
  <Paragraphs>68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ㅇ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mikinkyun@konkuk.ac.kr</dc:creator>
  <cp:lastModifiedBy>mikinkyun@konkuk.ac.kr</cp:lastModifiedBy>
  <cp:revision>13</cp:revision>
  <dcterms:created xsi:type="dcterms:W3CDTF">2020-11-27T13:04:26Z</dcterms:created>
  <dcterms:modified xsi:type="dcterms:W3CDTF">2020-11-30T10:34:12Z</dcterms:modified>
</cp:coreProperties>
</file>