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inkyun@konkuk.ac.kr" initials="m" lastIdx="1" clrIdx="0">
    <p:extLst>
      <p:ext uri="{19B8F6BF-5375-455C-9EA6-DF929625EA0E}">
        <p15:presenceInfo xmlns:p15="http://schemas.microsoft.com/office/powerpoint/2012/main" userId="mikinkyun@konkuk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66" d="100"/>
          <a:sy n="66" d="100"/>
        </p:scale>
        <p:origin x="187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E73B-7550-442A-8025-E1EB0EF72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5DDBD-FE38-40A4-B3A1-257DF609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A0115-A0AE-4D0E-8D73-2B40B6D6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6345B-0F71-4810-AD59-4AAAC634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26AD7-21DA-4D8F-AE4A-834FD0E7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1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054FD-DC1B-43F7-9A51-A48B9A74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9AF5BB-64DB-44C3-AF98-2E294079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156F6-E014-4302-B4E2-0766C766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D4C25-59B4-4F19-B4B7-ABD08430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27DEF-1CC0-456F-8D3A-B1DE8586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40A6E-1038-4916-A3F5-1970F768B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083A2-55E2-4717-AA9F-E7BADD12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EAF7-F9A1-4928-9855-4DE18106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C56D5-7C27-4236-9D82-5C1B990B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534C5-D72C-4639-B886-177E6E9A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5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2A108-1912-43E8-BDB6-EDD40F55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9E40B-80C3-45CB-BB8E-E799A31B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03C43-8F4C-49F8-A140-959CBD89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107F0-F71A-4395-819E-DDBA710D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9C89F-7CF6-413A-8E91-54F14ECD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5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DF16D-9A85-4CB1-BDB6-D737DE3E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C5F05-74C8-489F-9405-F22927B94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3E7B0-917C-4B36-9570-E6CE9CE5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F1411-91A2-4E72-9FEB-40E4E0BF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833ED-E2B2-426C-B709-0435C225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8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5269-ABF3-4C98-905B-92B4B124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7A391-75E4-49B0-BB6E-EFA31824C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A5620-D5FD-4AC9-BE5C-5A57EDCAE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15913-F438-419F-A010-C1B17690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74B59-8FA0-4F1D-961D-00B92BBF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9B049-FF42-410F-BD49-14C3675C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CE3F-F627-4FA2-AF4C-A610B300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735B9-1DC5-4999-96C4-F1B06BF2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A2153E-3FFF-4BE0-9A48-B02425E97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50908B-13DE-4227-B149-5A29222E3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1DD34-BC57-404F-BD18-EB385222A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1D869-0B7C-4009-9B01-435D0C0C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EEC3D-6E40-417E-82D1-EFBB9DDD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1B576A-FE7F-46ED-809F-AC86A9D5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3311B-EC4A-40B4-A673-8A7D01F6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73BC3B-BE3E-46B7-A55F-567A33F0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3F3F8-2CDC-42E3-86D6-47D462A6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85651-3C98-4149-B4EF-59C5C56D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260FFC-A324-40B6-AD86-22FE4C40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750B64-56A0-4298-8D7D-631AE7F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891A3-D0D8-4EFB-8F3B-C052D93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2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C93FB-5D6F-45DE-ADA1-2E26F6F1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DDEB3-24EF-478D-B73C-D4EB5F39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3D6299-CEC0-42D3-AD0C-1EDE12916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F657DB-9003-44D2-A58B-54F58E16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F2224-BBAE-44E5-A95B-F89E45BB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7B2F0-A198-48F9-91E2-0EA48F44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782B7-03AD-4DC6-BB2C-6A05177A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3475CB-6410-4C45-9DF5-9FC46BD34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092D2-80C4-4AA9-A17D-0A1DE439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E6CCB-5A7F-4BF6-BDB7-64FA8412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494F3-C82C-4431-9684-1FE64FD5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7A92B-CFFB-4058-82AE-A42450FD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8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5E30EF-DDCA-44C5-A094-12405EE3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6B71CF-C487-4834-A8CD-DB2CF172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00855-9D3D-45DD-BB47-682E14B1E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C43E1-8394-4E87-88C5-BC8346E1C6D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36B6B-6F51-4510-A28B-FF090DEF2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7FABF-47E1-48E7-AF76-E95449219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C640-703F-4089-8DF7-D512077B0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0091AB-F3BF-4A4F-B9DD-0E5658910055}"/>
              </a:ext>
            </a:extLst>
          </p:cNvPr>
          <p:cNvSpPr txBox="1"/>
          <p:nvPr/>
        </p:nvSpPr>
        <p:spPr>
          <a:xfrm>
            <a:off x="0" y="0"/>
            <a:ext cx="1219200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500" b="1" dirty="0"/>
              <a:t>카드사용 데이터</a:t>
            </a:r>
          </a:p>
          <a:p>
            <a:r>
              <a:rPr lang="ko-KR" altLang="en-US" dirty="0"/>
              <a:t>2018/04~2019/02</a:t>
            </a:r>
          </a:p>
          <a:p>
            <a:endParaRPr lang="ko-KR" altLang="en-US" dirty="0"/>
          </a:p>
          <a:p>
            <a:r>
              <a:rPr lang="ko-KR" altLang="en-US" dirty="0"/>
              <a:t>이상치 탐지 내역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0369-1408-42D3-B5DE-F59C4783EE17}"/>
              </a:ext>
            </a:extLst>
          </p:cNvPr>
          <p:cNvSpPr txBox="1"/>
          <p:nvPr/>
        </p:nvSpPr>
        <p:spPr>
          <a:xfrm>
            <a:off x="0" y="6858000"/>
            <a:ext cx="64939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b</a:t>
            </a:r>
            <a:r>
              <a:rPr lang="ko-KR" altLang="en-US" sz="2400" dirty="0" err="1"/>
              <a:t>usines</a:t>
            </a:r>
            <a:r>
              <a:rPr lang="en-US" altLang="ko-KR" sz="2400" dirty="0"/>
              <a:t>s</a:t>
            </a:r>
          </a:p>
          <a:p>
            <a:r>
              <a:rPr lang="en-US" altLang="ko-KR" sz="2400" dirty="0"/>
              <a:t>s</a:t>
            </a:r>
            <a:r>
              <a:rPr lang="ko-KR" altLang="en-US" sz="2400" dirty="0" err="1"/>
              <a:t>e</a:t>
            </a:r>
            <a:r>
              <a:rPr lang="en-US" altLang="ko-KR" sz="2400" dirty="0"/>
              <a:t>x</a:t>
            </a:r>
          </a:p>
          <a:p>
            <a:r>
              <a:rPr lang="en-US" altLang="ko-KR" sz="2400" dirty="0"/>
              <a:t>A</a:t>
            </a:r>
            <a:r>
              <a:rPr lang="ko-KR" altLang="en-US" sz="2400" dirty="0" err="1"/>
              <a:t>ge</a:t>
            </a:r>
            <a:endParaRPr lang="en-US" altLang="ko-KR" sz="2400" dirty="0"/>
          </a:p>
          <a:p>
            <a:r>
              <a:rPr lang="ko-KR" altLang="en-US" sz="2400" dirty="0" err="1"/>
              <a:t>no_use</a:t>
            </a:r>
            <a:endParaRPr lang="en-US" altLang="ko-KR" sz="2400" dirty="0"/>
          </a:p>
          <a:p>
            <a:r>
              <a:rPr lang="en-US" altLang="ko-KR" sz="2400" dirty="0"/>
              <a:t>a</a:t>
            </a:r>
            <a:r>
              <a:rPr lang="ko-KR" altLang="en-US" sz="2400" dirty="0" err="1"/>
              <a:t>moun</a:t>
            </a:r>
            <a:r>
              <a:rPr lang="en-US" altLang="ko-KR" sz="2400" dirty="0"/>
              <a:t>t</a:t>
            </a:r>
          </a:p>
          <a:p>
            <a:r>
              <a:rPr lang="ko-KR" altLang="en-US" sz="2400" dirty="0" err="1"/>
              <a:t>card_type</a:t>
            </a:r>
            <a:endParaRPr lang="en-US" altLang="ko-KR" sz="2400" dirty="0"/>
          </a:p>
          <a:p>
            <a:r>
              <a:rPr lang="ko-KR" altLang="en-US" sz="2400" dirty="0" err="1"/>
              <a:t>amount_one</a:t>
            </a:r>
            <a:endParaRPr lang="en-US" altLang="ko-KR" sz="2400" dirty="0"/>
          </a:p>
          <a:p>
            <a:r>
              <a:rPr lang="en-US" altLang="ko-KR" sz="2400" dirty="0"/>
              <a:t>y</a:t>
            </a:r>
            <a:r>
              <a:rPr lang="ko-KR" altLang="en-US" sz="2400" dirty="0" err="1"/>
              <a:t>ear</a:t>
            </a:r>
            <a:endParaRPr lang="en-US" altLang="ko-KR" sz="2400" dirty="0"/>
          </a:p>
          <a:p>
            <a:r>
              <a:rPr lang="en-US" altLang="ko-KR" sz="2400" dirty="0"/>
              <a:t>m</a:t>
            </a:r>
            <a:r>
              <a:rPr lang="ko-KR" altLang="en-US" sz="2400" dirty="0" err="1"/>
              <a:t>onth</a:t>
            </a:r>
            <a:endParaRPr lang="en-US" altLang="ko-KR" sz="2400" dirty="0"/>
          </a:p>
          <a:p>
            <a:r>
              <a:rPr lang="en-US" altLang="ko-KR" sz="2400" dirty="0"/>
              <a:t>d</a:t>
            </a:r>
            <a:r>
              <a:rPr lang="ko-KR" altLang="en-US" sz="2400" dirty="0" err="1"/>
              <a:t>ay</a:t>
            </a:r>
            <a:endParaRPr lang="en-US" altLang="ko-KR" sz="2400" dirty="0"/>
          </a:p>
          <a:p>
            <a:r>
              <a:rPr lang="ko-KR" altLang="en-US" sz="2400" dirty="0" err="1"/>
              <a:t>weekday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445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35F74-8DA4-4546-B990-AA3EA39F6BF2}"/>
              </a:ext>
            </a:extLst>
          </p:cNvPr>
          <p:cNvSpPr txBox="1"/>
          <p:nvPr/>
        </p:nvSpPr>
        <p:spPr>
          <a:xfrm>
            <a:off x="0" y="0"/>
            <a:ext cx="121920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500" b="1" dirty="0" err="1"/>
              <a:t>age</a:t>
            </a:r>
            <a:r>
              <a:rPr lang="ko-KR" altLang="en-US" sz="6000" b="1" dirty="0"/>
              <a:t> </a:t>
            </a:r>
          </a:p>
          <a:p>
            <a:r>
              <a:rPr lang="ko-KR" altLang="en-US" dirty="0"/>
              <a:t>- 467개</a:t>
            </a:r>
          </a:p>
          <a:p>
            <a:r>
              <a:rPr lang="ko-KR" altLang="en-US" dirty="0"/>
              <a:t>- 이상치</a:t>
            </a:r>
            <a:r>
              <a:rPr lang="en-US" altLang="ko-KR" dirty="0"/>
              <a:t>, </a:t>
            </a:r>
            <a:r>
              <a:rPr lang="ko-KR" altLang="en-US" dirty="0"/>
              <a:t>펜스 </a:t>
            </a:r>
            <a:r>
              <a:rPr lang="ko-KR" altLang="en-US" dirty="0" err="1"/>
              <a:t>극값으로</a:t>
            </a:r>
            <a:r>
              <a:rPr lang="ko-KR" altLang="en-US" dirty="0"/>
              <a:t> 대체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3650DF-5974-46E1-8D5F-CDC38265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479"/>
            <a:ext cx="6488641" cy="41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0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C14BB-D0DB-4637-9D13-CAF56D7DE195}"/>
              </a:ext>
            </a:extLst>
          </p:cNvPr>
          <p:cNvSpPr txBox="1"/>
          <p:nvPr/>
        </p:nvSpPr>
        <p:spPr>
          <a:xfrm>
            <a:off x="0" y="0"/>
            <a:ext cx="121920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500" b="1" dirty="0" err="1"/>
              <a:t>no_use</a:t>
            </a:r>
            <a:endParaRPr lang="ko-KR" altLang="en-US" sz="11500" b="1" dirty="0"/>
          </a:p>
          <a:p>
            <a:r>
              <a:rPr lang="ko-KR" altLang="en-US" dirty="0"/>
              <a:t>- 사용 횟수 -1 존재(1개)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22904개의 </a:t>
            </a:r>
            <a:r>
              <a:rPr lang="ko-KR" altLang="en-US" dirty="0" err="1"/>
              <a:t>아웃라이어</a:t>
            </a:r>
            <a:r>
              <a:rPr lang="ko-KR" altLang="en-US" dirty="0"/>
              <a:t>(12%)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처리 어떻게 할 것인가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7C77FD-4D53-4395-BEB8-B5F00D78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045"/>
            <a:ext cx="5314788" cy="3458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0D796B-CEF9-4411-98BA-F7B576CD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277" y="1750075"/>
            <a:ext cx="5314788" cy="33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EA9FEA-BA9D-4246-93F4-0B5A8B5E17A7}"/>
              </a:ext>
            </a:extLst>
          </p:cNvPr>
          <p:cNvSpPr txBox="1"/>
          <p:nvPr/>
        </p:nvSpPr>
        <p:spPr>
          <a:xfrm>
            <a:off x="0" y="0"/>
            <a:ext cx="121920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500" b="1" dirty="0" err="1"/>
              <a:t>amount</a:t>
            </a:r>
            <a:endParaRPr lang="ko-KR" altLang="en-US" sz="11500" b="1" dirty="0"/>
          </a:p>
          <a:p>
            <a:r>
              <a:rPr lang="ko-KR" altLang="en-US" dirty="0"/>
              <a:t>- 29101개의 </a:t>
            </a:r>
            <a:r>
              <a:rPr lang="ko-KR" altLang="en-US" dirty="0" err="1"/>
              <a:t>아웃라이어</a:t>
            </a:r>
            <a:r>
              <a:rPr lang="ko-KR" altLang="en-US" dirty="0"/>
              <a:t>(15%)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360295-80D7-406D-8EC6-E0E4F048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33" y="1477929"/>
            <a:ext cx="6046265" cy="39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7662A-5CD7-4833-9D67-AEC3B9FEEAE5}"/>
              </a:ext>
            </a:extLst>
          </p:cNvPr>
          <p:cNvSpPr txBox="1"/>
          <p:nvPr/>
        </p:nvSpPr>
        <p:spPr>
          <a:xfrm>
            <a:off x="0" y="0"/>
            <a:ext cx="121920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500" b="1" dirty="0" err="1"/>
              <a:t>Card_type</a:t>
            </a:r>
            <a:endParaRPr lang="ko-KR" altLang="en-US" sz="11500" b="1" dirty="0"/>
          </a:p>
          <a:p>
            <a:r>
              <a:rPr lang="ko-KR" altLang="en-US" dirty="0"/>
              <a:t>- 29101개의 </a:t>
            </a:r>
            <a:r>
              <a:rPr lang="ko-KR" altLang="en-US" dirty="0" err="1"/>
              <a:t>아웃라이어</a:t>
            </a:r>
            <a:r>
              <a:rPr lang="ko-KR" altLang="en-US" dirty="0"/>
              <a:t>(15%)</a:t>
            </a:r>
          </a:p>
        </p:txBody>
      </p:sp>
    </p:spTree>
    <p:extLst>
      <p:ext uri="{BB962C8B-B14F-4D97-AF65-F5344CB8AC3E}">
        <p14:creationId xmlns:p14="http://schemas.microsoft.com/office/powerpoint/2010/main" val="16896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9F92BB-21E5-4A61-9D57-CC4795F703D7}"/>
              </a:ext>
            </a:extLst>
          </p:cNvPr>
          <p:cNvSpPr txBox="1"/>
          <p:nvPr/>
        </p:nvSpPr>
        <p:spPr>
          <a:xfrm>
            <a:off x="0" y="0"/>
            <a:ext cx="12192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500" b="1" dirty="0" err="1"/>
              <a:t>텔레마케팅</a:t>
            </a:r>
            <a:endParaRPr lang="en-US" altLang="ko-KR" sz="11500" b="1" dirty="0"/>
          </a:p>
        </p:txBody>
      </p:sp>
    </p:spTree>
    <p:extLst>
      <p:ext uri="{BB962C8B-B14F-4D97-AF65-F5344CB8AC3E}">
        <p14:creationId xmlns:p14="http://schemas.microsoft.com/office/powerpoint/2010/main" val="339858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9B97AE6A-4E2F-4BFE-92D1-82E5BDB4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881" y="4933774"/>
            <a:ext cx="3567818" cy="26205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123E716-BF01-4C99-99F0-E66FD6B9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516" y="4932547"/>
            <a:ext cx="3567818" cy="26205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53090FE-3902-46CA-9143-430A630E4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698" y="4932547"/>
            <a:ext cx="3567818" cy="26205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D3BEDD2-591C-4364-8FC7-A1B57FB7C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936" y="4911390"/>
            <a:ext cx="3691762" cy="262053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E99FFBF-C638-4A6D-8CC6-83C46D674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95363" y="4890232"/>
            <a:ext cx="3567818" cy="26205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1620AED-6B9B-484D-8545-C87D5E035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27728" y="4890232"/>
            <a:ext cx="3567818" cy="26205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B8810C6-757C-456C-AD8A-EB8E9899B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8091" y="2312015"/>
            <a:ext cx="3567818" cy="26205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BAEC66D-8032-4F89-9977-B39E78115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5726" y="2312015"/>
            <a:ext cx="3567818" cy="26205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21BB33A-8336-49D8-A410-412FA9020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7908" y="2269700"/>
            <a:ext cx="3567818" cy="262053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0F757F6-931A-44CE-8496-EC6760F48A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59910" y="2312015"/>
            <a:ext cx="3567818" cy="262053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B280D97-8C21-413F-BCEE-E2025DD7FA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827728" y="2269700"/>
            <a:ext cx="3567818" cy="26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86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mikinkyun@konkuk.ac.kr</dc:creator>
  <cp:lastModifiedBy>mikinkyun@konkuk.ac.kr</cp:lastModifiedBy>
  <cp:revision>11</cp:revision>
  <dcterms:created xsi:type="dcterms:W3CDTF">2020-11-29T10:54:54Z</dcterms:created>
  <dcterms:modified xsi:type="dcterms:W3CDTF">2020-11-29T15:05:26Z</dcterms:modified>
</cp:coreProperties>
</file>