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F5D0-BB21-4BD4-BB3C-B4C8EE48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1BEDF-7459-4221-B673-878599D5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C9E6-7307-4DCC-96A5-C7EA1D0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CD80F-4EDB-4F45-B1E8-BB7491A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28595-CF5B-4811-9906-DC0224F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9D37-C213-40F7-97F5-F491038F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32D4D-90F8-4CF8-9930-65142302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CA35-3461-4658-A2E2-DD161E5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C107-34BA-46E3-B6B4-3A3D347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E68D1-A4B7-449A-8C06-1260216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3C35-167D-41B8-B8FF-C06BB4A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F35F6-5F23-467F-AF29-59DE78DD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2CCAE-C1E9-4EFC-B14F-90AC6253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3C4E-2417-41B2-A4D1-1B1417CE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4B08-B25E-41ED-8510-921A2E1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30CD-8907-4511-AA82-4232016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79287-150C-4916-A9CF-560831C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E8E4E-1C76-44BE-8951-E3BA0AF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35416-7D24-4765-A59F-C5847456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741D-759D-4942-B7E6-0287780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05A3-6A0D-4C78-A699-3640129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CF03-D647-427D-AE1F-4FB0E642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AC626-24CD-49B0-B855-5BA5A83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EBC13-523F-4FB0-B022-769CA755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E1CF1-0F7E-4626-9321-C18ADB8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11F0-2245-44AF-A454-378A8A4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8DF0F-60A8-40EB-9CCE-2ED7AFE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A6703-595D-4E73-B353-13E336DB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B7917-E9C5-459C-9F40-855B54C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E5B17-A3C9-43FE-A968-FC73928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E3775-53EB-4FFC-AD80-2AB2E34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F7D9-582D-47BF-9C18-12069466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77A7F-05DE-42A8-A2E0-746C5029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0791-256C-49AB-B2F5-2D35701E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E1CDB-9237-452B-BD2E-AF491795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E3C5B-220C-4834-92E2-1DDC0A8A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A8BA7-9AA8-4309-AC14-495D0F3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7C790-189F-489E-A166-B610EF7B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7F899-3937-4E4F-B671-C04C637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B8C5-A9EA-46DC-AB31-FCAB054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FA191F-7EAE-4D65-8450-6ED99A7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61106-BA18-49CD-AF7D-D96D290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0F0D3-42B0-4DF6-9EB8-21ABACF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6B26F-C2C2-497B-9AA3-59B4C5D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502FA-F52E-48F2-A09F-41357DD3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AA9E1-69DD-4BAB-BA3A-DE7F55F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E22F7-8650-4CBA-97E3-32702839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0DC2B-C3D3-4045-BB8D-FC553122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E20F0-AFA5-48E1-AA3E-79829FF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37C00-AE03-4F06-8B12-EF64F4D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1C61-2A89-4D7E-8169-DB5A63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22ED6-248B-4B71-B282-3A23E03A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7CE-2DAF-4350-AA5A-F1C2946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DAA2BB-F821-4749-903B-0B5F971C6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B1341-521A-4BA0-AD21-8D37FBF3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3F012-1CF5-46C9-8136-2718735F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319EB-D5A3-42C5-B6FE-164345A5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C0AF-474C-49F7-9CF5-1703CBF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7EE2E-6455-4882-9E8D-6E87831D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945F-2CF5-45D7-9A18-AF2A4759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C992-2A04-486A-BB97-1E4597D6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AA5ED-1E94-4760-A764-25D8DF74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4A3C-5CFC-40FE-A144-851C8E2D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18E40-801D-489F-BE10-800981C56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328177-6630-4B84-B663-84FF1D169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0B5C9-2AC2-430B-9439-A5FF9A52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IBK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sz="2800" dirty="0"/>
              <a:t>국내 최초 </a:t>
            </a:r>
            <a:r>
              <a:rPr lang="en-US" altLang="ko-KR" sz="2800" dirty="0"/>
              <a:t>AI</a:t>
            </a:r>
            <a:r>
              <a:rPr lang="ko-KR" altLang="en-US" sz="2800" dirty="0"/>
              <a:t>부동산 자동심사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AD85F-9A4E-4E1D-B087-226AFED3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2D43C-95A6-432E-AB63-21F6941EBC2B}"/>
              </a:ext>
            </a:extLst>
          </p:cNvPr>
          <p:cNvSpPr txBox="1"/>
          <p:nvPr/>
        </p:nvSpPr>
        <p:spPr>
          <a:xfrm>
            <a:off x="6914367" y="6425852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IBK</a:t>
            </a:r>
            <a:r>
              <a:rPr lang="ko-KR" altLang="en-US" dirty="0"/>
              <a:t>기업은행 홍보센터 </a:t>
            </a:r>
            <a:r>
              <a:rPr lang="en-US" altLang="ko-KR" dirty="0"/>
              <a:t>IBK</a:t>
            </a:r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35234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B0F2-F463-41E5-8B88-4C6C544E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sz="3200" dirty="0"/>
              <a:t>인공지능 </a:t>
            </a:r>
            <a:r>
              <a:rPr lang="ko-KR" altLang="en-US" sz="3200" dirty="0" err="1"/>
              <a:t>로보어드바이저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하이로보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DA2F2-162F-439F-AF07-839D4E37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711" y="1867340"/>
            <a:ext cx="6076167" cy="4351338"/>
          </a:xfrm>
        </p:spPr>
        <p:txBody>
          <a:bodyPr/>
          <a:lstStyle/>
          <a:p>
            <a:r>
              <a:rPr lang="ko-KR" altLang="en-US" dirty="0"/>
              <a:t>심층인공신경망 </a:t>
            </a:r>
            <a:r>
              <a:rPr lang="en-US" altLang="ko-KR" dirty="0"/>
              <a:t>+ </a:t>
            </a:r>
            <a:r>
              <a:rPr lang="ko-KR" altLang="en-US" dirty="0"/>
              <a:t>심층의뢰신경망 기술을 적용</a:t>
            </a:r>
            <a:r>
              <a:rPr lang="en-US" altLang="ko-KR" dirty="0"/>
              <a:t>, </a:t>
            </a:r>
            <a:r>
              <a:rPr lang="ko-KR" altLang="en-US" dirty="0"/>
              <a:t>지속적 신경망 학습</a:t>
            </a:r>
            <a:endParaRPr lang="en-US" altLang="ko-KR" dirty="0"/>
          </a:p>
          <a:p>
            <a:r>
              <a:rPr lang="ko-KR" altLang="en-US" dirty="0"/>
              <a:t>고객 투자프로파일 분석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적합한 투자 포트폴리오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자동화된 자산관리 서비스  제공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0D2A-D19F-427E-8017-1CF5159DC236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EB786-EC3A-4A4F-8339-60B6D5276B4D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23C24F-264D-4ACA-B251-E394D0A9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969"/>
            <a:ext cx="6483711" cy="34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하나은행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</a:p>
        </p:txBody>
      </p:sp>
    </p:spTree>
    <p:extLst>
      <p:ext uri="{BB962C8B-B14F-4D97-AF65-F5344CB8AC3E}">
        <p14:creationId xmlns:p14="http://schemas.microsoft.com/office/powerpoint/2010/main" val="23474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C08F112-5D31-47B6-8974-1353D23D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하나은행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57052F-541B-4BD2-8DB1-39E1E82C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711" y="1867340"/>
            <a:ext cx="6076167" cy="4351338"/>
          </a:xfrm>
        </p:spPr>
        <p:txBody>
          <a:bodyPr/>
          <a:lstStyle/>
          <a:p>
            <a:r>
              <a:rPr lang="ko-KR" altLang="en-US" dirty="0"/>
              <a:t>심층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6189-B4E5-42DF-9594-DDE80859CA3D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1BB8D-85F2-409F-8F6A-CFC5C019A3FE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93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 err="1"/>
              <a:t>로보어드바이저</a:t>
            </a:r>
            <a:r>
              <a:rPr lang="ko-KR" altLang="en-US" sz="3600" dirty="0"/>
              <a:t> 서비스 </a:t>
            </a:r>
            <a:r>
              <a:rPr lang="en-US" altLang="ko-KR" sz="3600" dirty="0"/>
              <a:t>K</a:t>
            </a:r>
            <a:r>
              <a:rPr lang="ko-KR" altLang="en-US" sz="3600" dirty="0" err="1"/>
              <a:t>봇쌤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시중은행 최초 금융그룹 자체 개발 딥러닝 </a:t>
            </a:r>
            <a:r>
              <a:rPr lang="ko-KR" altLang="en-US" dirty="0" err="1"/>
              <a:t>로보</a:t>
            </a:r>
            <a:r>
              <a:rPr lang="ko-KR" altLang="en-US" dirty="0"/>
              <a:t> 알고리즘</a:t>
            </a:r>
            <a:r>
              <a:rPr lang="en-US" altLang="ko-KR" dirty="0"/>
              <a:t>(KB Anderson) </a:t>
            </a:r>
            <a:r>
              <a:rPr lang="ko-KR" altLang="en-US" dirty="0"/>
              <a:t>탑재</a:t>
            </a:r>
            <a:endParaRPr lang="en-US" altLang="ko-KR" dirty="0"/>
          </a:p>
          <a:p>
            <a:r>
              <a:rPr lang="ko-KR" altLang="en-US" dirty="0"/>
              <a:t>경제상황</a:t>
            </a:r>
            <a:r>
              <a:rPr lang="en-US" altLang="ko-KR" dirty="0"/>
              <a:t>, </a:t>
            </a:r>
            <a:r>
              <a:rPr lang="ko-KR" altLang="en-US" dirty="0"/>
              <a:t>리스크 등 시장국면과 고객 투자성향을 분석</a:t>
            </a:r>
            <a:r>
              <a:rPr lang="en-US" altLang="ko-KR" dirty="0"/>
              <a:t>, </a:t>
            </a:r>
            <a:r>
              <a:rPr lang="ko-KR" altLang="en-US" dirty="0"/>
              <a:t>학습하여 투자전략 결정</a:t>
            </a:r>
            <a:endParaRPr lang="en-US" altLang="ko-KR" dirty="0"/>
          </a:p>
          <a:p>
            <a:r>
              <a:rPr lang="ko-KR" altLang="en-US" dirty="0"/>
              <a:t>고객 투자규모와 성향</a:t>
            </a:r>
            <a:r>
              <a:rPr lang="en-US" altLang="ko-KR" dirty="0"/>
              <a:t>, </a:t>
            </a:r>
            <a:r>
              <a:rPr lang="ko-KR" altLang="en-US" dirty="0"/>
              <a:t>선호 지역별로 맞춤형 최적 포트폴리오 제공</a:t>
            </a:r>
            <a:endParaRPr lang="en-US" altLang="ko-KR" dirty="0"/>
          </a:p>
          <a:p>
            <a:r>
              <a:rPr lang="ko-KR" altLang="en-US" dirty="0" err="1"/>
              <a:t>로보어드바이저와</a:t>
            </a:r>
            <a:r>
              <a:rPr lang="ko-KR" altLang="en-US" dirty="0"/>
              <a:t> 국민은행 자산관리 전문가의 포트폴리오를 비교할 수 있는 </a:t>
            </a:r>
            <a:r>
              <a:rPr lang="en-US" altLang="ko-KR" dirty="0"/>
              <a:t>‘</a:t>
            </a:r>
            <a:r>
              <a:rPr lang="ko-KR" altLang="en-US" dirty="0"/>
              <a:t>하이브리드 진단</a:t>
            </a:r>
            <a:r>
              <a:rPr lang="en-US" altLang="ko-KR" dirty="0"/>
              <a:t>‘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비교 선택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C44E9-5AEC-47D6-A7F8-DAE441BE90F8}"/>
              </a:ext>
            </a:extLst>
          </p:cNvPr>
          <p:cNvSpPr txBox="1"/>
          <p:nvPr/>
        </p:nvSpPr>
        <p:spPr>
          <a:xfrm>
            <a:off x="6914367" y="6425852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국민은행 보도자료</a:t>
            </a:r>
          </a:p>
        </p:txBody>
      </p:sp>
    </p:spTree>
    <p:extLst>
      <p:ext uri="{BB962C8B-B14F-4D97-AF65-F5344CB8AC3E}">
        <p14:creationId xmlns:p14="http://schemas.microsoft.com/office/powerpoint/2010/main" val="7282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8B050-D140-43F5-93AC-20B7F439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국민은행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5E9C-891A-4074-868F-C05E6DE2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여파로 </a:t>
            </a:r>
            <a:r>
              <a:rPr lang="ko-KR" altLang="en-US" dirty="0" err="1"/>
              <a:t>비대면</a:t>
            </a:r>
            <a:r>
              <a:rPr lang="ko-KR" altLang="en-US" dirty="0"/>
              <a:t> 거래가 늘면서 신규가입금액 증가</a:t>
            </a:r>
            <a:endParaRPr lang="en-US" altLang="ko-KR" dirty="0"/>
          </a:p>
          <a:p>
            <a:r>
              <a:rPr lang="ko-KR" altLang="en-US" dirty="0"/>
              <a:t>지난해 </a:t>
            </a:r>
            <a:r>
              <a:rPr lang="en-US" altLang="ko-KR" dirty="0"/>
              <a:t>653</a:t>
            </a:r>
            <a:r>
              <a:rPr lang="ko-KR" altLang="en-US" dirty="0"/>
              <a:t>억원 </a:t>
            </a:r>
            <a:r>
              <a:rPr lang="en-US" altLang="ko-KR" dirty="0"/>
              <a:t>-&gt; </a:t>
            </a:r>
            <a:r>
              <a:rPr lang="ko-KR" altLang="en-US" dirty="0"/>
              <a:t>올 </a:t>
            </a:r>
            <a:r>
              <a:rPr lang="en-US" altLang="ko-KR" dirty="0"/>
              <a:t>1</a:t>
            </a:r>
            <a:r>
              <a:rPr lang="ko-KR" altLang="en-US" dirty="0"/>
              <a:t>분기 </a:t>
            </a:r>
            <a:r>
              <a:rPr lang="en-US" altLang="ko-KR" dirty="0"/>
              <a:t>1292</a:t>
            </a:r>
            <a:r>
              <a:rPr lang="ko-KR" altLang="en-US" dirty="0"/>
              <a:t>억</a:t>
            </a:r>
            <a:r>
              <a:rPr lang="en-US" altLang="ko-KR" dirty="0"/>
              <a:t>, </a:t>
            </a:r>
            <a:r>
              <a:rPr lang="ko-KR" altLang="en-US" dirty="0"/>
              <a:t>한 분기만에 두배 수준 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, 4</a:t>
            </a:r>
            <a:r>
              <a:rPr lang="ko-KR" altLang="en-US" dirty="0"/>
              <a:t>대 시중은행 중 </a:t>
            </a:r>
            <a:r>
              <a:rPr lang="en-US" altLang="ko-KR" dirty="0"/>
              <a:t>4.27%</a:t>
            </a:r>
            <a:r>
              <a:rPr lang="ko-KR" altLang="en-US" dirty="0"/>
              <a:t>로 가장 높은 </a:t>
            </a:r>
            <a:r>
              <a:rPr lang="ko-KR" altLang="en-US"/>
              <a:t>평균수익률 기록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B294-171F-4FCE-97BE-5CE84FA704B2}"/>
              </a:ext>
            </a:extLst>
          </p:cNvPr>
          <p:cNvSpPr txBox="1"/>
          <p:nvPr/>
        </p:nvSpPr>
        <p:spPr>
          <a:xfrm>
            <a:off x="6914367" y="6425852"/>
            <a:ext cx="879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한국금융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https://www.fntimes.com/html/view.php?ud=202006192151094656dd55077bc2_18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91FA-168F-4C70-A67C-5114547B209B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</a:p>
        </p:txBody>
      </p:sp>
    </p:spTree>
    <p:extLst>
      <p:ext uri="{BB962C8B-B14F-4D97-AF65-F5344CB8AC3E}">
        <p14:creationId xmlns:p14="http://schemas.microsoft.com/office/powerpoint/2010/main" val="407362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 알고리즘에 익숙한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의 의사결정의 설명하기가 곤란</a:t>
            </a:r>
            <a:endParaRPr lang="en-US" altLang="ko-KR" dirty="0"/>
          </a:p>
          <a:p>
            <a:r>
              <a:rPr lang="ko-KR" altLang="en-US" dirty="0"/>
              <a:t>최종 판단이 윤리적 기준에 미흡할 수 있음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국민은행 </a:t>
            </a:r>
            <a:r>
              <a:rPr lang="en-US" altLang="ko-KR" dirty="0"/>
              <a:t>- </a:t>
            </a:r>
            <a:r>
              <a:rPr lang="ko-KR" altLang="en-US" dirty="0" err="1"/>
              <a:t>로보어드바이저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</a:t>
            </a:r>
          </a:p>
        </p:txBody>
      </p:sp>
    </p:spTree>
    <p:extLst>
      <p:ext uri="{BB962C8B-B14F-4D97-AF65-F5344CB8AC3E}">
        <p14:creationId xmlns:p14="http://schemas.microsoft.com/office/powerpoint/2010/main" val="314711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202</Words>
  <Application>Microsoft Office PowerPoint</Application>
  <PresentationFormat>와이드스크린</PresentationFormat>
  <Paragraphs>37</Paragraphs>
  <Slides>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PowerPoint 프레젠테이션</vt:lpstr>
      <vt:lpstr>IBK – 국내 최초 AI부동산 자동심사 시스템</vt:lpstr>
      <vt:lpstr>하나은행 – 인공지능 로보어드바이저 하이로보</vt:lpstr>
      <vt:lpstr>PowerPoint 프레젠테이션</vt:lpstr>
      <vt:lpstr>하나은행 – </vt:lpstr>
      <vt:lpstr>국민은행 – 로보어드바이저 서비스 K봇쌤</vt:lpstr>
      <vt:lpstr>국민은행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문인균</dc:creator>
  <cp:lastModifiedBy>문인균</cp:lastModifiedBy>
  <cp:revision>6</cp:revision>
  <dcterms:created xsi:type="dcterms:W3CDTF">2020-11-04T23:23:10Z</dcterms:created>
  <dcterms:modified xsi:type="dcterms:W3CDTF">2020-11-05T00:59:05Z</dcterms:modified>
</cp:coreProperties>
</file>