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A4B36E-D240-4AF7-8946-376B33E6310D}" v="4" dt="2025-08-18T08:39:25.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82282" autoAdjust="0"/>
  </p:normalViewPr>
  <p:slideViewPr>
    <p:cSldViewPr snapToGrid="0">
      <p:cViewPr varScale="1">
        <p:scale>
          <a:sx n="53" d="100"/>
          <a:sy n="53" d="100"/>
        </p:scale>
        <p:origin x="108" y="9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 Jackson" userId="1d61d712466cb253" providerId="LiveId" clId="{4AA4B36E-D240-4AF7-8946-376B33E6310D}"/>
    <pc:docChg chg="undo custSel modSld">
      <pc:chgData name="Ro Jackson" userId="1d61d712466cb253" providerId="LiveId" clId="{4AA4B36E-D240-4AF7-8946-376B33E6310D}" dt="2025-08-18T09:19:54.083" v="5933" actId="20577"/>
      <pc:docMkLst>
        <pc:docMk/>
      </pc:docMkLst>
      <pc:sldChg chg="modSp mod">
        <pc:chgData name="Ro Jackson" userId="1d61d712466cb253" providerId="LiveId" clId="{4AA4B36E-D240-4AF7-8946-376B33E6310D}" dt="2025-08-18T06:29:27.180" v="59" actId="1076"/>
        <pc:sldMkLst>
          <pc:docMk/>
          <pc:sldMk cId="409182036" sldId="258"/>
        </pc:sldMkLst>
        <pc:spChg chg="mod">
          <ac:chgData name="Ro Jackson" userId="1d61d712466cb253" providerId="LiveId" clId="{4AA4B36E-D240-4AF7-8946-376B33E6310D}" dt="2025-08-18T06:29:27.180" v="59" actId="1076"/>
          <ac:spMkLst>
            <pc:docMk/>
            <pc:sldMk cId="409182036" sldId="258"/>
            <ac:spMk id="2" creationId="{00000000-0000-0000-0000-000000000000}"/>
          </ac:spMkLst>
        </pc:spChg>
        <pc:spChg chg="mod">
          <ac:chgData name="Ro Jackson" userId="1d61d712466cb253" providerId="LiveId" clId="{4AA4B36E-D240-4AF7-8946-376B33E6310D}" dt="2025-08-18T06:29:21.497" v="58" actId="1076"/>
          <ac:spMkLst>
            <pc:docMk/>
            <pc:sldMk cId="409182036" sldId="258"/>
            <ac:spMk id="3" creationId="{00000000-0000-0000-0000-000000000000}"/>
          </ac:spMkLst>
        </pc:spChg>
      </pc:sldChg>
      <pc:sldChg chg="addSp delSp modSp mod modNotesTx">
        <pc:chgData name="Ro Jackson" userId="1d61d712466cb253" providerId="LiveId" clId="{4AA4B36E-D240-4AF7-8946-376B33E6310D}" dt="2025-08-18T07:53:46.639" v="1120" actId="1076"/>
        <pc:sldMkLst>
          <pc:docMk/>
          <pc:sldMk cId="1865885945" sldId="260"/>
        </pc:sldMkLst>
        <pc:spChg chg="del mod">
          <ac:chgData name="Ro Jackson" userId="1d61d712466cb253" providerId="LiveId" clId="{4AA4B36E-D240-4AF7-8946-376B33E6310D}" dt="2025-08-18T07:50:57.015" v="691" actId="478"/>
          <ac:spMkLst>
            <pc:docMk/>
            <pc:sldMk cId="1865885945" sldId="260"/>
            <ac:spMk id="3" creationId="{00000000-0000-0000-0000-000000000000}"/>
          </ac:spMkLst>
        </pc:spChg>
        <pc:spChg chg="add mod">
          <ac:chgData name="Ro Jackson" userId="1d61d712466cb253" providerId="LiveId" clId="{4AA4B36E-D240-4AF7-8946-376B33E6310D}" dt="2025-08-18T07:53:46.639" v="1120" actId="1076"/>
          <ac:spMkLst>
            <pc:docMk/>
            <pc:sldMk cId="1865885945" sldId="260"/>
            <ac:spMk id="4" creationId="{240A8A0D-173F-5491-6569-84B764B28668}"/>
          </ac:spMkLst>
        </pc:spChg>
      </pc:sldChg>
      <pc:sldChg chg="addSp delSp modSp mod modNotesTx">
        <pc:chgData name="Ro Jackson" userId="1d61d712466cb253" providerId="LiveId" clId="{4AA4B36E-D240-4AF7-8946-376B33E6310D}" dt="2025-08-18T08:38:40.455" v="1982" actId="1076"/>
        <pc:sldMkLst>
          <pc:docMk/>
          <pc:sldMk cId="2776425341" sldId="261"/>
        </pc:sldMkLst>
        <pc:spChg chg="mod">
          <ac:chgData name="Ro Jackson" userId="1d61d712466cb253" providerId="LiveId" clId="{4AA4B36E-D240-4AF7-8946-376B33E6310D}" dt="2025-08-18T08:27:35.600" v="1125" actId="26606"/>
          <ac:spMkLst>
            <pc:docMk/>
            <pc:sldMk cId="2776425341" sldId="261"/>
            <ac:spMk id="2" creationId="{00000000-0000-0000-0000-000000000000}"/>
          </ac:spMkLst>
        </pc:spChg>
        <pc:spChg chg="mod">
          <ac:chgData name="Ro Jackson" userId="1d61d712466cb253" providerId="LiveId" clId="{4AA4B36E-D240-4AF7-8946-376B33E6310D}" dt="2025-08-18T08:27:35.600" v="1125" actId="26606"/>
          <ac:spMkLst>
            <pc:docMk/>
            <pc:sldMk cId="2776425341" sldId="261"/>
            <ac:spMk id="3" creationId="{00000000-0000-0000-0000-000000000000}"/>
          </ac:spMkLst>
        </pc:spChg>
        <pc:spChg chg="add del">
          <ac:chgData name="Ro Jackson" userId="1d61d712466cb253" providerId="LiveId" clId="{4AA4B36E-D240-4AF7-8946-376B33E6310D}" dt="2025-08-18T08:27:35.600" v="1125" actId="26606"/>
          <ac:spMkLst>
            <pc:docMk/>
            <pc:sldMk cId="2776425341" sldId="261"/>
            <ac:spMk id="9" creationId="{3B854194-185D-494D-905C-7C7CB2E30F6E}"/>
          </ac:spMkLst>
        </pc:spChg>
        <pc:spChg chg="add del">
          <ac:chgData name="Ro Jackson" userId="1d61d712466cb253" providerId="LiveId" clId="{4AA4B36E-D240-4AF7-8946-376B33E6310D}" dt="2025-08-18T08:27:35.600" v="1125" actId="26606"/>
          <ac:spMkLst>
            <pc:docMk/>
            <pc:sldMk cId="2776425341" sldId="261"/>
            <ac:spMk id="11" creationId="{B4F5FA0D-0104-4987-8241-EFF7C85B88DE}"/>
          </ac:spMkLst>
        </pc:spChg>
        <pc:spChg chg="add del">
          <ac:chgData name="Ro Jackson" userId="1d61d712466cb253" providerId="LiveId" clId="{4AA4B36E-D240-4AF7-8946-376B33E6310D}" dt="2025-08-18T08:27:35.600" v="1125" actId="26606"/>
          <ac:spMkLst>
            <pc:docMk/>
            <pc:sldMk cId="2776425341" sldId="261"/>
            <ac:spMk id="18" creationId="{9203DE33-2CD4-4CA8-9AF3-37C3B65133B0}"/>
          </ac:spMkLst>
        </pc:spChg>
        <pc:spChg chg="add del">
          <ac:chgData name="Ro Jackson" userId="1d61d712466cb253" providerId="LiveId" clId="{4AA4B36E-D240-4AF7-8946-376B33E6310D}" dt="2025-08-18T08:27:35.600" v="1125" actId="26606"/>
          <ac:spMkLst>
            <pc:docMk/>
            <pc:sldMk cId="2776425341" sldId="261"/>
            <ac:spMk id="20" creationId="{0AF57B88-1D4C-41FA-A761-EC1DD10C35CB}"/>
          </ac:spMkLst>
        </pc:spChg>
        <pc:spChg chg="add del">
          <ac:chgData name="Ro Jackson" userId="1d61d712466cb253" providerId="LiveId" clId="{4AA4B36E-D240-4AF7-8946-376B33E6310D}" dt="2025-08-18T08:27:35.600" v="1125" actId="26606"/>
          <ac:spMkLst>
            <pc:docMk/>
            <pc:sldMk cId="2776425341" sldId="261"/>
            <ac:spMk id="22" creationId="{D2548F45-5164-4ABB-8212-7F293FDED8D4}"/>
          </ac:spMkLst>
        </pc:spChg>
        <pc:spChg chg="add del">
          <ac:chgData name="Ro Jackson" userId="1d61d712466cb253" providerId="LiveId" clId="{4AA4B36E-D240-4AF7-8946-376B33E6310D}" dt="2025-08-18T08:27:35.600" v="1125" actId="26606"/>
          <ac:spMkLst>
            <pc:docMk/>
            <pc:sldMk cId="2776425341" sldId="261"/>
            <ac:spMk id="24" creationId="{5E81CCFB-7BEF-4186-86FB-D09450B4D02D}"/>
          </ac:spMkLst>
        </pc:spChg>
        <pc:picChg chg="add del mod ord">
          <ac:chgData name="Ro Jackson" userId="1d61d712466cb253" providerId="LiveId" clId="{4AA4B36E-D240-4AF7-8946-376B33E6310D}" dt="2025-08-18T08:38:33.551" v="1978" actId="478"/>
          <ac:picMkLst>
            <pc:docMk/>
            <pc:sldMk cId="2776425341" sldId="261"/>
            <ac:picMk id="5" creationId="{283B3F32-1239-FD59-D69F-09435532919E}"/>
          </ac:picMkLst>
        </pc:picChg>
        <pc:picChg chg="add mod">
          <ac:chgData name="Ro Jackson" userId="1d61d712466cb253" providerId="LiveId" clId="{4AA4B36E-D240-4AF7-8946-376B33E6310D}" dt="2025-08-18T08:38:40.455" v="1982" actId="1076"/>
          <ac:picMkLst>
            <pc:docMk/>
            <pc:sldMk cId="2776425341" sldId="261"/>
            <ac:picMk id="6" creationId="{3AC9D5D8-0E66-7158-7A32-A0C099118994}"/>
          </ac:picMkLst>
        </pc:picChg>
        <pc:picChg chg="add del">
          <ac:chgData name="Ro Jackson" userId="1d61d712466cb253" providerId="LiveId" clId="{4AA4B36E-D240-4AF7-8946-376B33E6310D}" dt="2025-08-18T08:27:35.600" v="1125" actId="26606"/>
          <ac:picMkLst>
            <pc:docMk/>
            <pc:sldMk cId="2776425341" sldId="261"/>
            <ac:picMk id="13" creationId="{2897127E-6CEF-446C-BE87-93B7C46E49D1}"/>
          </ac:picMkLst>
        </pc:picChg>
      </pc:sldChg>
      <pc:sldChg chg="modSp mod modNotesTx">
        <pc:chgData name="Ro Jackson" userId="1d61d712466cb253" providerId="LiveId" clId="{4AA4B36E-D240-4AF7-8946-376B33E6310D}" dt="2025-08-18T08:58:18.069" v="4631" actId="5793"/>
        <pc:sldMkLst>
          <pc:docMk/>
          <pc:sldMk cId="376843144" sldId="263"/>
        </pc:sldMkLst>
        <pc:spChg chg="mod">
          <ac:chgData name="Ro Jackson" userId="1d61d712466cb253" providerId="LiveId" clId="{4AA4B36E-D240-4AF7-8946-376B33E6310D}" dt="2025-08-18T08:51:10.317" v="3694" actId="313"/>
          <ac:spMkLst>
            <pc:docMk/>
            <pc:sldMk cId="376843144" sldId="263"/>
            <ac:spMk id="3" creationId="{00000000-0000-0000-0000-000000000000}"/>
          </ac:spMkLst>
        </pc:spChg>
      </pc:sldChg>
      <pc:sldChg chg="modSp mod modNotesTx">
        <pc:chgData name="Ro Jackson" userId="1d61d712466cb253" providerId="LiveId" clId="{4AA4B36E-D240-4AF7-8946-376B33E6310D}" dt="2025-08-18T09:19:54.083" v="5933" actId="20577"/>
        <pc:sldMkLst>
          <pc:docMk/>
          <pc:sldMk cId="3225141645" sldId="265"/>
        </pc:sldMkLst>
        <pc:spChg chg="mod">
          <ac:chgData name="Ro Jackson" userId="1d61d712466cb253" providerId="LiveId" clId="{4AA4B36E-D240-4AF7-8946-376B33E6310D}" dt="2025-08-18T09:07:21.936" v="4936" actId="14100"/>
          <ac:spMkLst>
            <pc:docMk/>
            <pc:sldMk cId="3225141645" sldId="265"/>
            <ac:spMk id="3" creationId="{00000000-0000-0000-0000-000000000000}"/>
          </ac:spMkLst>
        </pc:spChg>
      </pc:sldChg>
      <pc:sldChg chg="addSp modSp mod modNotesTx">
        <pc:chgData name="Ro Jackson" userId="1d61d712466cb253" providerId="LiveId" clId="{4AA4B36E-D240-4AF7-8946-376B33E6310D}" dt="2025-08-18T08:48:57.171" v="3231" actId="313"/>
        <pc:sldMkLst>
          <pc:docMk/>
          <pc:sldMk cId="3564055637" sldId="267"/>
        </pc:sldMkLst>
        <pc:spChg chg="mod">
          <ac:chgData name="Ro Jackson" userId="1d61d712466cb253" providerId="LiveId" clId="{4AA4B36E-D240-4AF7-8946-376B33E6310D}" dt="2025-08-18T08:42:48.344" v="2363" actId="1076"/>
          <ac:spMkLst>
            <pc:docMk/>
            <pc:sldMk cId="3564055637" sldId="267"/>
            <ac:spMk id="2" creationId="{00000000-0000-0000-0000-000000000000}"/>
          </ac:spMkLst>
        </pc:spChg>
        <pc:picChg chg="add mod">
          <ac:chgData name="Ro Jackson" userId="1d61d712466cb253" providerId="LiveId" clId="{4AA4B36E-D240-4AF7-8946-376B33E6310D}" dt="2025-08-18T08:42:48.721" v="2364" actId="1076"/>
          <ac:picMkLst>
            <pc:docMk/>
            <pc:sldMk cId="3564055637" sldId="267"/>
            <ac:picMk id="4" creationId="{98DD440E-C668-017A-E708-4258802ADA9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Requirements describe what the system should do. Users must  be able to schedule driving lessons and tests directly through the app. Then instructors need the ability to update lesson statuses and provide feedback, which ensures transparency and progress tracking.</a:t>
            </a:r>
          </a:p>
          <a:p>
            <a:r>
              <a:rPr lang="en-US" dirty="0"/>
              <a:t>Nonfunctional Requirements focus on how the system performs. Requiring  user actions such as booking or updating.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Admin: A staff member who monitors everything, approving lessons, managing users and maintains the organization</a:t>
            </a:r>
          </a:p>
          <a:p>
            <a:r>
              <a:rPr lang="en-US" dirty="0"/>
              <a:t>Instructor: A teacher who gives lessons. The system tracks when they’re available so students can book time slots</a:t>
            </a:r>
          </a:p>
          <a:p>
            <a:r>
              <a:rPr lang="en-US" dirty="0"/>
              <a:t>Student: A learner who signs up, books lessons and takes deriving test. Their contact information is stored so instructors and admins can reach the</a:t>
            </a:r>
          </a:p>
          <a:p>
            <a:r>
              <a:rPr lang="en-US" dirty="0"/>
              <a:t>Driving Lesson: Is the core of the system. Each lesson has a unique ID, a scheduled date and time, and links to both the student and instructor. </a:t>
            </a:r>
          </a:p>
          <a:p>
            <a:r>
              <a:rPr lang="en-US" dirty="0"/>
              <a:t>Test Tracking: After Student takes a driving test, their score, date, and pass/fail results are recorded here. </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diagram shows what happen when a student wants to request an appointment for driving lesson.  First , its starts when the student opens the appointment request screen and enters their preferred date/time. System will check to make sure the input is valid for example time format and correct time. The it check whether the selected time slow is available. If the time isn’t, the student sees an error message and can try again but the time slot is available, the system saves the request and provides confirmation. Remember that this process helps ensure the appointment are scheduled smoothly and the instructors are double-booked, and the student has a better simple, clear experience when making appointments.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-Providing Security and Privacy in mind, always make sure you are verifying users, only can those users log in and access their information. ( goal: prevent unauthorized access)</a:t>
            </a:r>
          </a:p>
          <a:p>
            <a:r>
              <a:rPr lang="en-US" dirty="0"/>
              <a:t>-When students request appointments, they system checks everything before saving (goal: authorization is mandatory, and errors/ conflicts are avoided)</a:t>
            </a:r>
          </a:p>
          <a:p>
            <a:r>
              <a:rPr lang="en-US" dirty="0"/>
              <a:t>-Privacy of student and instructor information such as email, phone numbers are kept private and maintain top priority.</a:t>
            </a:r>
          </a:p>
          <a:p>
            <a:r>
              <a:rPr lang="en-US" dirty="0"/>
              <a:t>Test scores are </a:t>
            </a:r>
            <a:r>
              <a:rPr lang="en-US"/>
              <a:t>only visble </a:t>
            </a:r>
            <a:endParaRPr lang="en-US" dirty="0"/>
          </a:p>
          <a:p>
            <a:r>
              <a:rPr lang="en-US" dirty="0"/>
              <a:t>Admins have special access to manage sensitive data, but regular users can only </a:t>
            </a:r>
            <a:r>
              <a:rPr lang="en-US"/>
              <a:t>see whats </a:t>
            </a:r>
            <a:r>
              <a:rPr lang="en-US" dirty="0"/>
              <a:t>relevant</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DriverPass offers a lot of helpful features, there are a few things it doesn’t do yet. Right now, the app only applies to Android phones/tablets. We plan to add support for iOS in the future. All data is saved directly on the device, which means there’s no automatic online backup. If a phone is lost or reset, the data could be lost too. The application needs permission to send text, so users must allow that feature for appointment reminders to work. Built in chats have become easier when users need assistances offline. But to also include, the app has limited offline features, meaning needing internet connection for some tasks.  Quick communication are helpful all around.  These limitations help us keep the system simple and focused for now, but we’re planning updates to make it even flexible connects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80024"/>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777976"/>
            <a:ext cx="6105194" cy="682079"/>
          </a:xfrm>
        </p:spPr>
        <p:txBody>
          <a:bodyPr>
            <a:normAutofit/>
          </a:bodyPr>
          <a:lstStyle/>
          <a:p>
            <a:r>
              <a:rPr lang="en-US" dirty="0">
                <a:solidFill>
                  <a:srgbClr val="FFFFFF"/>
                </a:solidFill>
              </a:rPr>
              <a:t>Rolesshania Jackson</a:t>
            </a: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4" name="TextBox 3">
            <a:extLst>
              <a:ext uri="{FF2B5EF4-FFF2-40B4-BE49-F238E27FC236}">
                <a16:creationId xmlns:a16="http://schemas.microsoft.com/office/drawing/2014/main" id="{240A8A0D-173F-5491-6569-84B764B28668}"/>
              </a:ext>
            </a:extLst>
          </p:cNvPr>
          <p:cNvSpPr txBox="1"/>
          <p:nvPr/>
        </p:nvSpPr>
        <p:spPr>
          <a:xfrm>
            <a:off x="5689600" y="1951417"/>
            <a:ext cx="6082110" cy="2862322"/>
          </a:xfrm>
          <a:prstGeom prst="rect">
            <a:avLst/>
          </a:prstGeom>
          <a:noFill/>
        </p:spPr>
        <p:txBody>
          <a:bodyPr wrap="square" rtlCol="0">
            <a:spAutoFit/>
          </a:bodyPr>
          <a:lstStyle/>
          <a:p>
            <a:r>
              <a:rPr lang="en-US" dirty="0"/>
              <a:t>Functional Requirements</a:t>
            </a:r>
          </a:p>
          <a:p>
            <a:pPr marL="285750" indent="-285750">
              <a:buFont typeface="Arial" panose="020B0604020202020204" pitchFamily="34" charset="0"/>
              <a:buChar char="•"/>
            </a:pPr>
            <a:r>
              <a:rPr lang="en-US" dirty="0"/>
              <a:t>Users can schedule driving lessons and tests via the app</a:t>
            </a:r>
          </a:p>
          <a:p>
            <a:pPr marL="285750" indent="-285750">
              <a:buFont typeface="Arial" panose="020B0604020202020204" pitchFamily="34" charset="0"/>
              <a:buChar char="•"/>
            </a:pPr>
            <a:r>
              <a:rPr lang="en-US" dirty="0"/>
              <a:t>Instructors can update lesson status and provide feedback</a:t>
            </a:r>
          </a:p>
          <a:p>
            <a:pPr marL="285750" indent="-285750">
              <a:buFont typeface="Arial" panose="020B0604020202020204" pitchFamily="34" charset="0"/>
              <a:buChar char="•"/>
            </a:pPr>
            <a:endParaRPr lang="en-US" dirty="0"/>
          </a:p>
          <a:p>
            <a:endParaRPr lang="en-US" dirty="0"/>
          </a:p>
          <a:p>
            <a:endParaRPr lang="en-US" dirty="0"/>
          </a:p>
          <a:p>
            <a:r>
              <a:rPr lang="en-US" dirty="0"/>
              <a:t>Non-functional Requirements</a:t>
            </a:r>
          </a:p>
          <a:p>
            <a:pPr marL="285750" indent="-285750">
              <a:buFont typeface="Arial" panose="020B0604020202020204" pitchFamily="34" charset="0"/>
              <a:buChar char="•"/>
            </a:pPr>
            <a:r>
              <a:rPr lang="en-US" dirty="0"/>
              <a:t>The app must respond within 2 seconds for all user actions</a:t>
            </a:r>
          </a:p>
          <a:p>
            <a:pPr marL="285750" indent="-285750">
              <a:buFont typeface="Arial" panose="020B0604020202020204" pitchFamily="34" charset="0"/>
              <a:buChar char="•"/>
            </a:pPr>
            <a:r>
              <a:rPr lang="en-US" dirty="0"/>
              <a:t>Data must be stored securely using local encryption and SQLite</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chemeClr val="bg1"/>
                </a:solidFill>
              </a:rPr>
              <a:t>Use Case Diagram</a:t>
            </a:r>
            <a:endParaRPr lang="en-US" dirty="0">
              <a:solidFill>
                <a:schemeClr val="bg1"/>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a:solidFill>
                  <a:srgbClr val="000000"/>
                </a:solidFill>
              </a:rPr>
              <a:t>[Insert your use case diagram here.]</a:t>
            </a:r>
            <a:endParaRPr lang="en-US" sz="2400" dirty="0">
              <a:solidFill>
                <a:srgbClr val="000000"/>
              </a:solidFill>
            </a:endParaRPr>
          </a:p>
        </p:txBody>
      </p:sp>
      <p:pic>
        <p:nvPicPr>
          <p:cNvPr id="6" name="Picture 5" descr="A diagram of a computer&#10;&#10;AI-generated content may be incorrect.">
            <a:extLst>
              <a:ext uri="{FF2B5EF4-FFF2-40B4-BE49-F238E27FC236}">
                <a16:creationId xmlns:a16="http://schemas.microsoft.com/office/drawing/2014/main" id="{3AC9D5D8-0E66-7158-7A32-A0C099118994}"/>
              </a:ext>
            </a:extLst>
          </p:cNvPr>
          <p:cNvPicPr>
            <a:picLocks noChangeAspect="1"/>
          </p:cNvPicPr>
          <p:nvPr/>
        </p:nvPicPr>
        <p:blipFill>
          <a:blip r:embed="rId5"/>
          <a:stretch>
            <a:fillRect/>
          </a:stretch>
        </p:blipFill>
        <p:spPr>
          <a:xfrm>
            <a:off x="5611412" y="801866"/>
            <a:ext cx="6264407" cy="5129853"/>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586832" y="204895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a:t>
            </a:r>
            <a:r>
              <a:rPr lang="en-US" sz="2400" b="1" dirty="0">
                <a:solidFill>
                  <a:srgbClr val="000000"/>
                </a:solidFill>
              </a:rPr>
              <a:t>one</a:t>
            </a:r>
            <a:r>
              <a:rPr lang="en-US" sz="2400" dirty="0">
                <a:solidFill>
                  <a:srgbClr val="000000"/>
                </a:solidFill>
              </a:rPr>
              <a:t> of your activity diagrams here.]</a:t>
            </a:r>
            <a:endParaRPr sz="2400" dirty="0">
              <a:solidFill>
                <a:srgbClr val="000000"/>
              </a:solidFill>
            </a:endParaRPr>
          </a:p>
        </p:txBody>
      </p:sp>
      <p:pic>
        <p:nvPicPr>
          <p:cNvPr id="4" name="Picture 3" descr="A diagram of a workflow&#10;&#10;AI-generated content may be incorrect.">
            <a:extLst>
              <a:ext uri="{FF2B5EF4-FFF2-40B4-BE49-F238E27FC236}">
                <a16:creationId xmlns:a16="http://schemas.microsoft.com/office/drawing/2014/main" id="{98DD440E-C668-017A-E708-4258802ADA95}"/>
              </a:ext>
            </a:extLst>
          </p:cNvPr>
          <p:cNvPicPr>
            <a:picLocks noChangeAspect="1"/>
          </p:cNvPicPr>
          <p:nvPr/>
        </p:nvPicPr>
        <p:blipFill>
          <a:blip r:embed="rId5"/>
          <a:stretch>
            <a:fillRect/>
          </a:stretch>
        </p:blipFill>
        <p:spPr>
          <a:xfrm>
            <a:off x="5670979" y="576295"/>
            <a:ext cx="5725679" cy="5456205"/>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Only verified users can access their accounts</a:t>
            </a:r>
          </a:p>
          <a:p>
            <a:r>
              <a:rPr lang="en-US" sz="2400" dirty="0">
                <a:solidFill>
                  <a:srgbClr val="000000"/>
                </a:solidFill>
              </a:rPr>
              <a:t>Appointment requests are checked before being saved</a:t>
            </a:r>
          </a:p>
          <a:p>
            <a:r>
              <a:rPr lang="en-US" sz="2400" dirty="0">
                <a:solidFill>
                  <a:srgbClr val="000000"/>
                </a:solidFill>
              </a:rPr>
              <a:t>Student and instructor information is private</a:t>
            </a:r>
          </a:p>
          <a:p>
            <a:r>
              <a:rPr lang="en-US" sz="2400" dirty="0">
                <a:solidFill>
                  <a:srgbClr val="000000"/>
                </a:solidFill>
              </a:rPr>
              <a:t>Test results are only visible to authorized staff and student</a:t>
            </a:r>
          </a:p>
          <a:p>
            <a:r>
              <a:rPr lang="en-US" sz="2400" dirty="0">
                <a:solidFill>
                  <a:srgbClr val="000000"/>
                </a:solidFill>
              </a:rPr>
              <a:t>Admins have special access to manage sensitive data</a:t>
            </a:r>
          </a:p>
          <a:p>
            <a:r>
              <a:rPr lang="en-US" sz="2400" dirty="0">
                <a:solidFill>
                  <a:srgbClr val="000000"/>
                </a:solidFill>
              </a:rPr>
              <a:t>The system prevents double-booking and invalid entries</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3" y="801866"/>
            <a:ext cx="5461347" cy="5617222"/>
          </a:xfrm>
        </p:spPr>
        <p:txBody>
          <a:bodyPr anchor="ctr">
            <a:normAutofit/>
          </a:bodyPr>
          <a:lstStyle/>
          <a:p>
            <a:r>
              <a:rPr lang="en-US" sz="2400" dirty="0">
                <a:solidFill>
                  <a:srgbClr val="000000"/>
                </a:solidFill>
              </a:rPr>
              <a:t>Only works on Android devices (pending expansion to other iOS platforms)</a:t>
            </a:r>
          </a:p>
          <a:p>
            <a:r>
              <a:rPr lang="en-US" sz="2400" dirty="0">
                <a:solidFill>
                  <a:srgbClr val="000000"/>
                </a:solidFill>
              </a:rPr>
              <a:t>Data is stored locally, not backed up online</a:t>
            </a:r>
          </a:p>
          <a:p>
            <a:r>
              <a:rPr lang="en-US" sz="2400" dirty="0">
                <a:solidFill>
                  <a:srgbClr val="000000"/>
                </a:solidFill>
              </a:rPr>
              <a:t>Requires permission to send  text messages</a:t>
            </a:r>
          </a:p>
          <a:p>
            <a:r>
              <a:rPr lang="en-US" sz="2400" dirty="0">
                <a:solidFill>
                  <a:srgbClr val="000000"/>
                </a:solidFill>
              </a:rPr>
              <a:t>No built- in chat feature between students and instructors</a:t>
            </a:r>
          </a:p>
          <a:p>
            <a:r>
              <a:rPr lang="en-US" sz="2400" dirty="0">
                <a:solidFill>
                  <a:srgbClr val="000000"/>
                </a:solidFill>
              </a:rPr>
              <a:t>Limited offline functionality </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1517</TotalTime>
  <Words>748</Words>
  <Application>Microsoft Office PowerPoint</Application>
  <PresentationFormat>Widescreen</PresentationFormat>
  <Paragraphs>50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Ro Jackson</cp:lastModifiedBy>
  <cp:revision>20</cp:revision>
  <dcterms:created xsi:type="dcterms:W3CDTF">2019-10-14T02:36:52Z</dcterms:created>
  <dcterms:modified xsi:type="dcterms:W3CDTF">2025-08-18T09:20:06Z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