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6196-C7BC-4C4E-B6CD-81071D1C06F5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1429D-27D0-4750-BF11-7069F8BF1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7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1429D-27D0-4750-BF11-7069F8BF1B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7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6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3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7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7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2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2CFC9-5DFE-44F3-AB38-BB31E05C2D6A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59B4-6BF4-4728-B0AA-ECB564697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14450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Opearting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systems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Pronin Arseny, IU7-32b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394279-F06F-40AA-AF1A-3D18AE3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5" y="1642925"/>
            <a:ext cx="6645249" cy="44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Presentation plan:</a:t>
            </a:r>
            <a:endParaRPr lang="ru-RU" sz="4000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OS definition</a:t>
            </a:r>
          </a:p>
          <a:p>
            <a:r>
              <a:rPr lang="en-US" dirty="0">
                <a:solidFill>
                  <a:schemeClr val="accent2"/>
                </a:solidFill>
              </a:rPr>
              <a:t>The importance of OS</a:t>
            </a:r>
          </a:p>
          <a:p>
            <a:r>
              <a:rPr lang="en-US" dirty="0">
                <a:solidFill>
                  <a:schemeClr val="accent2"/>
                </a:solidFill>
              </a:rPr>
              <a:t>Most popular operating systems</a:t>
            </a:r>
          </a:p>
          <a:p>
            <a:r>
              <a:rPr lang="en-US" dirty="0">
                <a:solidFill>
                  <a:schemeClr val="accent2"/>
                </a:solidFill>
              </a:rPr>
              <a:t>The need for OS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OS functions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OS definition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E4B744-CB82-4751-A91D-B87EEA66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02" y="1690688"/>
            <a:ext cx="6059796" cy="46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7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The importance of OS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1E4AA7-7C84-4867-9D8B-65C122046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375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Most popular operating systems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EF347D-D0D6-4389-AB7D-50EDA89B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08" y="1325563"/>
            <a:ext cx="8896384" cy="50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need for OS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5661B6C-6694-4406-935C-5DF04BBDC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92" y="2210540"/>
            <a:ext cx="8979016" cy="3620571"/>
          </a:xfrm>
        </p:spPr>
      </p:pic>
    </p:spTree>
    <p:extLst>
      <p:ext uri="{BB962C8B-B14F-4D97-AF65-F5344CB8AC3E}">
        <p14:creationId xmlns:p14="http://schemas.microsoft.com/office/powerpoint/2010/main" val="33184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OS functions</a:t>
            </a:r>
            <a:endParaRPr lang="ru-RU" sz="4000" dirty="0">
              <a:solidFill>
                <a:schemeClr val="accent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F67D8F-E602-480F-84D1-CA772F0A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25" y="1690688"/>
            <a:ext cx="6016749" cy="46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2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475" y="25368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i="1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br>
              <a:rPr lang="en-US" sz="80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i="1" dirty="0">
                <a:solidFill>
                  <a:schemeClr val="accent2">
                    <a:lumMod val="75000"/>
                  </a:schemeClr>
                </a:solidFill>
              </a:rPr>
              <a:t>for your attention!</a:t>
            </a:r>
            <a:endParaRPr lang="ru-RU" sz="80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74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</Words>
  <Application>Microsoft Office PowerPoint</Application>
  <PresentationFormat>Широкоэкранный</PresentationFormat>
  <Paragraphs>14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Opearting systems Pronin Arseny, IU7-32b</vt:lpstr>
      <vt:lpstr>Presentation plan:</vt:lpstr>
      <vt:lpstr>OS definition</vt:lpstr>
      <vt:lpstr>The importance of OS</vt:lpstr>
      <vt:lpstr>Most popular operating systems</vt:lpstr>
      <vt:lpstr>The need for OS</vt:lpstr>
      <vt:lpstr>OS functions</vt:lpstr>
      <vt:lpstr>Thank you 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Elevator (transport of the future)</dc:title>
  <dc:creator>Arseny Pronin</dc:creator>
  <cp:lastModifiedBy>Arseny Pronin</cp:lastModifiedBy>
  <cp:revision>26</cp:revision>
  <dcterms:created xsi:type="dcterms:W3CDTF">2019-11-14T15:27:55Z</dcterms:created>
  <dcterms:modified xsi:type="dcterms:W3CDTF">2021-12-10T23:00:37Z</dcterms:modified>
</cp:coreProperties>
</file>