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3" r:id="rId6"/>
    <p:sldId id="264" r:id="rId7"/>
    <p:sldId id="258" r:id="rId8"/>
    <p:sldId id="268" r:id="rId9"/>
    <p:sldId id="269" r:id="rId10"/>
    <p:sldId id="261" r:id="rId11"/>
    <p:sldId id="262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448272"/>
          </a:xfrm>
        </p:spPr>
        <p:txBody>
          <a:bodyPr>
            <a:normAutofit/>
          </a:bodyPr>
          <a:lstStyle/>
          <a:p>
            <a:r>
              <a:rPr lang="ru-R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 pitchFamily="34" charset="0"/>
              </a:rPr>
              <a:t>Разработка платформы для многопользовательских настольных </a:t>
            </a:r>
            <a:r>
              <a:rPr lang="ru-R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 pitchFamily="34" charset="0"/>
              </a:rPr>
              <a:t>игр</a:t>
            </a:r>
            <a:endParaRPr lang="ru-R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559024"/>
          </a:xfrm>
        </p:spPr>
        <p:txBody>
          <a:bodyPr>
            <a:normAutofit/>
          </a:bodyPr>
          <a:lstStyle/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Автор: </a:t>
            </a:r>
            <a:r>
              <a:rPr lang="ru-RU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Пронин Арсений Сергеевич</a:t>
            </a:r>
            <a:r>
              <a:rPr lang="ru-RU" sz="1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лицей №1581, Москва, </a:t>
            </a:r>
            <a:r>
              <a:rPr lang="ru-RU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"Г"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класс</a:t>
            </a:r>
            <a:endParaRPr lang="ru-RU" sz="1800" dirty="0">
              <a:solidFill>
                <a:prstClr val="black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endParaRPr lang="ru-RU" sz="1800" dirty="0">
              <a:solidFill>
                <a:prstClr val="black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l"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Научный руководитель: </a:t>
            </a:r>
            <a:r>
              <a:rPr lang="ru-RU" sz="1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Лущан</a:t>
            </a:r>
            <a:r>
              <a:rPr lang="ru-RU" sz="1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Дмитрий Николаевич, учитель информатики, ГБОУ Лицей 1580</a:t>
            </a:r>
          </a:p>
        </p:txBody>
      </p:sp>
    </p:spTree>
    <p:extLst>
      <p:ext uri="{BB962C8B-B14F-4D97-AF65-F5344CB8AC3E}">
        <p14:creationId xmlns:p14="http://schemas.microsoft.com/office/powerpoint/2010/main" val="2506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08720"/>
          </a:xfrm>
        </p:spPr>
        <p:txBody>
          <a:bodyPr>
            <a:normAutofit/>
          </a:bodyPr>
          <a:lstStyle/>
          <a:p>
            <a:r>
              <a:rPr lang="ru-RU" b="1" dirty="0"/>
              <a:t>Результат </a:t>
            </a:r>
            <a:endParaRPr lang="ru-RU" dirty="0"/>
          </a:p>
        </p:txBody>
      </p:sp>
      <p:pic>
        <p:nvPicPr>
          <p:cNvPr id="8194" name="Picture 2" descr="C:\Арсений\ПроектШМ 2018\Какие-то картинки\Платформ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6504"/>
            <a:ext cx="7946588" cy="53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Выводы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980728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Разработана </a:t>
            </a:r>
            <a:r>
              <a:rPr lang="ru-RU" sz="2400" dirty="0"/>
              <a:t>платформа для многопользовательских настольных игр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Платформа </a:t>
            </a:r>
            <a:r>
              <a:rPr lang="ru-RU" sz="2400" dirty="0"/>
              <a:t>имеет возможность дальнейшего развития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Платформа доступна под сводной лицензией на </a:t>
            </a:r>
            <a:r>
              <a:rPr lang="ru-RU" sz="2400" dirty="0"/>
              <a:t>портале </a:t>
            </a:r>
            <a:r>
              <a:rPr lang="ru-RU" sz="2400" dirty="0"/>
              <a:t>GitHub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Цель </a:t>
            </a:r>
            <a:r>
              <a:rPr lang="ru-RU" sz="2400" dirty="0"/>
              <a:t>проекта была достигнута</a:t>
            </a:r>
          </a:p>
        </p:txBody>
      </p:sp>
      <p:pic>
        <p:nvPicPr>
          <p:cNvPr id="14338" name="Picture 2" descr="C:\Арсений\ПроектШМ 2018\Какие-то картинки\images_stories_670x5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92" y="3068960"/>
            <a:ext cx="4680520" cy="35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Арсений\ПроектШМ 2018\class_main_window__coll_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28992" cy="81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3095328" y="5805264"/>
            <a:ext cx="6048672" cy="692696"/>
          </a:xfrm>
        </p:spPr>
        <p:txBody>
          <a:bodyPr/>
          <a:lstStyle/>
          <a:p>
            <a:r>
              <a:rPr lang="ru-RU" sz="3600" b="1" dirty="0" smtClean="0">
                <a:latin typeface="Constantia" panose="02030602050306030303" pitchFamily="18" charset="0"/>
              </a:rPr>
              <a:t>Приложение</a:t>
            </a:r>
            <a:endParaRPr lang="ru-RU" sz="36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Арсений\ПроектШМ 2018\player_8h__dep__in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5" y="1340768"/>
            <a:ext cx="8496944" cy="26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Арсений\ПроектШМ 2018\client_2main_8cpp__inc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" y="4509120"/>
            <a:ext cx="8964489" cy="17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Диаграммы включений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41" y="72526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Клиент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185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Арсений\ПроектШМ 2018\quartologic_8h__dep__in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" y="3933056"/>
            <a:ext cx="8851880" cy="24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Арсений\ПроектШМ 2018\client_2coridorlogic_8h__dep__inc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4" y="476672"/>
            <a:ext cx="8822961" cy="30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Игры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380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28992" cy="44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Сервер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33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332656"/>
            <a:ext cx="9143999" cy="158417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Время</a:t>
            </a:r>
            <a:r>
              <a:rPr lang="ru-RU" sz="3600" b="1" dirty="0"/>
              <a:t> </a:t>
            </a:r>
            <a:r>
              <a:rPr lang="ru-RU" sz="3600" b="1" dirty="0" smtClean="0"/>
              <a:t>и</a:t>
            </a:r>
            <a:r>
              <a:rPr lang="ru-RU" sz="3600" b="1" dirty="0"/>
              <a:t> </a:t>
            </a:r>
            <a:r>
              <a:rPr lang="ru-RU" sz="3600" b="1" dirty="0" smtClean="0"/>
              <a:t>Расстояние</a:t>
            </a:r>
            <a:endParaRPr lang="ru-RU" sz="3600" b="1" dirty="0"/>
          </a:p>
        </p:txBody>
      </p:sp>
      <p:pic>
        <p:nvPicPr>
          <p:cNvPr id="2050" name="Picture 2" descr="C:\Арсений\ПроектШМ 2018\insult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1" y="2365469"/>
            <a:ext cx="4435020" cy="29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Арсений\ПроектШМ 2018\701474karta-mira-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8" y="2365469"/>
            <a:ext cx="3991169" cy="29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886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Цель </a:t>
            </a:r>
            <a:r>
              <a:rPr lang="ru-RU" sz="3600" b="1" dirty="0"/>
              <a:t>проекта</a:t>
            </a:r>
            <a:endParaRPr lang="ru-RU" sz="3600" b="1" dirty="0">
              <a:ln w="50800"/>
              <a:solidFill>
                <a:prstClr val="black">
                  <a:shade val="50000"/>
                </a:prstClr>
              </a:solidFill>
              <a:latin typeface="Constantia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88112" y="906391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Разработка </a:t>
            </a:r>
            <a:r>
              <a:rPr lang="ru-RU" sz="2400" dirty="0"/>
              <a:t>клиент-серверного приложения для многопользовательских </a:t>
            </a:r>
            <a:r>
              <a:rPr lang="ru-RU" sz="2400" dirty="0" smtClean="0"/>
              <a:t>игр</a:t>
            </a:r>
            <a:endParaRPr lang="ru-RU" sz="2400" dirty="0"/>
          </a:p>
        </p:txBody>
      </p:sp>
      <p:pic>
        <p:nvPicPr>
          <p:cNvPr id="3077" name="Picture 5" descr="C:\Арсений\ПроектШМ 2018\Какие-то картинки\f1a4d14a-aca8-4e68-a1e1-96bf5b2417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77" y="1988840"/>
            <a:ext cx="4588845" cy="458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Подобные платформы</a:t>
            </a:r>
            <a:endParaRPr lang="ru-RU" sz="3600" b="1" dirty="0"/>
          </a:p>
        </p:txBody>
      </p:sp>
      <p:pic>
        <p:nvPicPr>
          <p:cNvPr id="4098" name="Picture 2" descr="C:\Арсений\ПроектШМ 2018\Какие-то картинки\Настолки вконтакт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1003"/>
            <a:ext cx="3871913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Арсений\ПроектШМ 2018\Какие-то картинки\133-2-139854806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" y="3571003"/>
            <a:ext cx="472440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Арсений\ПроектШМ 2018\Какие-то картинки\acdd4aa5-ecec-42a9-92b6-25a0554491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Арсений\ПроектШМ 2018\Какие-то картинки\1462277144_logo-vkontak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18" y="1518969"/>
            <a:ext cx="5130874" cy="14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1831915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928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111" y="0"/>
            <a:ext cx="9143999" cy="126876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Первые игры</a:t>
            </a:r>
            <a:endParaRPr lang="ru-RU" sz="3600" b="1" dirty="0"/>
          </a:p>
        </p:txBody>
      </p:sp>
      <p:pic>
        <p:nvPicPr>
          <p:cNvPr id="5123" name="Picture 3" descr="C:\Арсений\ПроектШМ 2018\Кварто\13541111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5536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Арсений\ПроектШМ 2018\Коридор\3076.97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5536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9" y="0"/>
            <a:ext cx="9126501" cy="1124744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Используемые инструменты</a:t>
            </a:r>
            <a:endParaRPr lang="ru-RU" sz="3600" b="1" dirty="0"/>
          </a:p>
        </p:txBody>
      </p:sp>
      <p:pic>
        <p:nvPicPr>
          <p:cNvPr id="6146" name="Picture 2" descr="C:\Арсений\ПроектШМ 2018\Какие-то картинки\q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132856"/>
            <a:ext cx="4446747" cy="234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Арсений\ПроектШМ 2018\Какие-то картинки\1 756pH2sfB-0227AkUe1VX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2575"/>
            <a:ext cx="3528392" cy="19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Арсений\ПроектШМ 2018\Какие-то картинки\c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6" y="1444990"/>
            <a:ext cx="3263120" cy="24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Коридор</a:t>
            </a:r>
            <a:r>
              <a:rPr lang="en-US" sz="2400" b="1" dirty="0" smtClean="0"/>
              <a:t> -</a:t>
            </a:r>
            <a:r>
              <a:rPr lang="ru-RU" sz="2400" b="1" dirty="0" smtClean="0"/>
              <a:t> консольная </a:t>
            </a:r>
            <a:r>
              <a:rPr lang="en-US" sz="2400" b="1" dirty="0" smtClean="0"/>
              <a:t>hotseat </a:t>
            </a:r>
            <a:r>
              <a:rPr lang="ru-RU" sz="2400" b="1" dirty="0" smtClean="0"/>
              <a:t>версия</a:t>
            </a:r>
            <a:endParaRPr lang="ru-RU" sz="2400" b="1" dirty="0"/>
          </a:p>
        </p:txBody>
      </p:sp>
      <p:pic>
        <p:nvPicPr>
          <p:cNvPr id="7174" name="Picture 6" descr="C:\Арсений\ПроектШМ 2018\Какие-то картинки\КОнсол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11" y="3068960"/>
            <a:ext cx="6105298" cy="34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Арсений\ПроектШМ 2018\Какие-то картинки\консольный коридо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0" y="620688"/>
            <a:ext cx="62388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Арсений\ПроектШМ 2018\class_coridor_window__coll_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95"/>
            <a:ext cx="5354552" cy="616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Коридор</a:t>
            </a:r>
            <a:r>
              <a:rPr lang="en-US" sz="2400" b="1" dirty="0" smtClean="0"/>
              <a:t> -</a:t>
            </a:r>
            <a:r>
              <a:rPr lang="ru-RU" sz="2400" b="1" dirty="0" smtClean="0"/>
              <a:t> графическая </a:t>
            </a:r>
            <a:r>
              <a:rPr lang="en-US" sz="2400" b="1" dirty="0" smtClean="0"/>
              <a:t>hotseat </a:t>
            </a:r>
            <a:r>
              <a:rPr lang="ru-RU" sz="2400" b="1" dirty="0" smtClean="0"/>
              <a:t>версия</a:t>
            </a:r>
            <a:endParaRPr lang="ru-RU" sz="2400" b="1" dirty="0"/>
          </a:p>
        </p:txBody>
      </p:sp>
      <p:pic>
        <p:nvPicPr>
          <p:cNvPr id="9221" name="Picture 5" descr="C:\Арсений\ПроектШМ 2018\Какие-то картинки\графкоридо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09" y="2996952"/>
            <a:ext cx="3492298" cy="31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Арсений\ПроектШМ 2018\inherit_graph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2" y="404664"/>
            <a:ext cx="2880033" cy="63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Арсений\ПроектШМ 2018\class_my_thread__coll_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1665"/>
            <a:ext cx="3890994" cy="632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Клиент-серверное приложение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20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97</Words>
  <Application>Microsoft Office PowerPoint</Application>
  <PresentationFormat>Экран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Разработка платформы для многопользовательских настольных игр</vt:lpstr>
      <vt:lpstr>Время и Расстояние</vt:lpstr>
      <vt:lpstr>Презентация PowerPoint</vt:lpstr>
      <vt:lpstr>Подобные платформы</vt:lpstr>
      <vt:lpstr>Первые игры</vt:lpstr>
      <vt:lpstr>Используемые инструменты</vt:lpstr>
      <vt:lpstr>Презентация PowerPoint</vt:lpstr>
      <vt:lpstr>Презентация PowerPoint</vt:lpstr>
      <vt:lpstr>Презентация PowerPoint</vt:lpstr>
      <vt:lpstr>Результат </vt:lpstr>
      <vt:lpstr>Выводы</vt:lpstr>
      <vt:lpstr>Приложение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многопользовательских настольных игр</dc:title>
  <dc:creator>Arseny Pronin</dc:creator>
  <cp:lastModifiedBy>Arseny Pronin</cp:lastModifiedBy>
  <cp:revision>96</cp:revision>
  <dcterms:created xsi:type="dcterms:W3CDTF">2018-01-02T23:31:06Z</dcterms:created>
  <dcterms:modified xsi:type="dcterms:W3CDTF">2018-03-15T09:02:09Z</dcterms:modified>
</cp:coreProperties>
</file>