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3191198" y="3013501"/>
            <a:ext cx="5809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Landscape generation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6027003"/>
            <a:ext cx="8043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Student</a:t>
            </a:r>
            <a:r>
              <a:rPr lang="ru-RU" sz="2400" dirty="0">
                <a:latin typeface="ArialMT"/>
              </a:rPr>
              <a:t>: </a:t>
            </a:r>
            <a:r>
              <a:rPr lang="en-US" sz="2400" dirty="0">
                <a:latin typeface="ArialMT"/>
              </a:rPr>
              <a:t>Pronin</a:t>
            </a:r>
            <a:r>
              <a:rPr lang="ru-RU" sz="2400" dirty="0">
                <a:latin typeface="ArialMT"/>
              </a:rPr>
              <a:t> </a:t>
            </a:r>
            <a:r>
              <a:rPr lang="en-US" sz="2400" dirty="0">
                <a:latin typeface="ArialMT"/>
              </a:rPr>
              <a:t>Arseny</a:t>
            </a:r>
            <a:endParaRPr lang="ru-RU" sz="2400" dirty="0">
              <a:latin typeface="ArialMT"/>
            </a:endParaRPr>
          </a:p>
          <a:p>
            <a:r>
              <a:rPr lang="en-US" sz="2400" dirty="0">
                <a:latin typeface="ArialMT"/>
              </a:rPr>
              <a:t>Group</a:t>
            </a:r>
            <a:r>
              <a:rPr lang="ru-RU" sz="2400" dirty="0">
                <a:latin typeface="ArialMT"/>
              </a:rPr>
              <a:t>: </a:t>
            </a:r>
            <a:r>
              <a:rPr lang="en-US" sz="2400" dirty="0">
                <a:latin typeface="ArialMT"/>
              </a:rPr>
              <a:t>IU</a:t>
            </a:r>
            <a:r>
              <a:rPr lang="ru-RU" sz="2400" dirty="0">
                <a:latin typeface="ArialMT"/>
              </a:rPr>
              <a:t>7-</a:t>
            </a:r>
            <a:r>
              <a:rPr lang="en-US" sz="2400" dirty="0">
                <a:latin typeface="ArialMT"/>
              </a:rPr>
              <a:t>6</a:t>
            </a:r>
            <a:r>
              <a:rPr lang="ru-RU" sz="2400" dirty="0">
                <a:latin typeface="ArialMT"/>
              </a:rPr>
              <a:t>2</a:t>
            </a:r>
            <a:r>
              <a:rPr lang="en-US" sz="2400" dirty="0">
                <a:latin typeface="ArialMT"/>
              </a:rPr>
              <a:t>B</a:t>
            </a:r>
            <a:endParaRPr lang="ru-RU" sz="24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Conclusion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As a </a:t>
            </a:r>
            <a:r>
              <a:rPr lang="ru-RU" dirty="0" err="1"/>
              <a:t>result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done</a:t>
            </a:r>
            <a:r>
              <a:rPr lang="ru-RU" dirty="0"/>
              <a:t>,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goal</a:t>
            </a:r>
            <a:r>
              <a:rPr lang="ru-RU" dirty="0"/>
              <a:t> was </a:t>
            </a:r>
            <a:r>
              <a:rPr lang="ru-RU" dirty="0" err="1"/>
              <a:t>achieved</a:t>
            </a:r>
            <a:r>
              <a:rPr lang="ru-RU" dirty="0"/>
              <a:t> - a </a:t>
            </a:r>
            <a:r>
              <a:rPr lang="ru-RU" dirty="0" err="1"/>
              <a:t>program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generating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visualizing</a:t>
            </a:r>
            <a:r>
              <a:rPr lang="ru-RU" dirty="0"/>
              <a:t> a 3D landscape was developed.</a:t>
            </a:r>
            <a:endParaRPr lang="en-US" dirty="0"/>
          </a:p>
          <a:p>
            <a:pPr marL="0" indent="0">
              <a:buNone/>
            </a:pPr>
            <a:r>
              <a:rPr lang="ru-RU" dirty="0" err="1"/>
              <a:t>Also</a:t>
            </a:r>
            <a:r>
              <a:rPr lang="ru-RU" dirty="0"/>
              <a:t>,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tasks</a:t>
            </a:r>
            <a:r>
              <a:rPr lang="en-US" dirty="0"/>
              <a:t> were solved</a:t>
            </a:r>
            <a:r>
              <a:rPr lang="ru-RU" dirty="0"/>
              <a:t>:</a:t>
            </a:r>
          </a:p>
          <a:p>
            <a:pPr lvl="0"/>
            <a:r>
              <a:rPr lang="en-US" dirty="0"/>
              <a:t>landscape data representations were analyzed;</a:t>
            </a:r>
          </a:p>
          <a:p>
            <a:pPr lvl="0"/>
            <a:r>
              <a:rPr lang="en-US" dirty="0"/>
              <a:t>landscape generation algorithms were analyzed;</a:t>
            </a:r>
          </a:p>
          <a:p>
            <a:pPr lvl="0"/>
            <a:r>
              <a:rPr lang="en-US" dirty="0"/>
              <a:t>hidden-surface removal algorithms were analyzed;</a:t>
            </a:r>
          </a:p>
          <a:p>
            <a:pPr lvl="0"/>
            <a:r>
              <a:rPr lang="en-US" dirty="0"/>
              <a:t>selected the main tools for developing the program;</a:t>
            </a:r>
          </a:p>
          <a:p>
            <a:pPr lvl="0"/>
            <a:r>
              <a:rPr lang="en-US" dirty="0"/>
              <a:t>a program has been developed that implements the task;</a:t>
            </a:r>
          </a:p>
          <a:p>
            <a:pPr lvl="0"/>
            <a:r>
              <a:rPr lang="en-US" dirty="0"/>
              <a:t>the execution time of the </a:t>
            </a:r>
            <a:r>
              <a:rPr lang="en-US" dirty="0" err="1"/>
              <a:t>ZBuffer</a:t>
            </a:r>
            <a:r>
              <a:rPr lang="en-US" dirty="0"/>
              <a:t> algorithm without and using parallel threads was compared;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and tasks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 </a:t>
            </a:r>
            <a:r>
              <a:rPr lang="ru-RU" dirty="0"/>
              <a:t>– </a:t>
            </a:r>
            <a:r>
              <a:rPr lang="en-US" dirty="0"/>
              <a:t>develop a program for generating and visualizing the landscape.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Tasks</a:t>
            </a:r>
            <a:r>
              <a:rPr lang="ru-RU" dirty="0"/>
              <a:t>:</a:t>
            </a:r>
          </a:p>
          <a:p>
            <a:pPr lvl="0"/>
            <a:r>
              <a:rPr lang="en-US" dirty="0"/>
              <a:t>analyse representations of landscape data;</a:t>
            </a:r>
          </a:p>
          <a:p>
            <a:pPr lvl="0"/>
            <a:r>
              <a:rPr lang="en-US" dirty="0"/>
              <a:t>analyse landscape generation algorithms;</a:t>
            </a:r>
          </a:p>
          <a:p>
            <a:pPr lvl="0"/>
            <a:r>
              <a:rPr lang="en-US" dirty="0"/>
              <a:t>analyse hidden-surface removal algorithms; </a:t>
            </a:r>
          </a:p>
          <a:p>
            <a:pPr lvl="0"/>
            <a:r>
              <a:rPr lang="en-US" dirty="0"/>
              <a:t>choose the main tools for developing the program;</a:t>
            </a:r>
          </a:p>
          <a:p>
            <a:pPr lvl="0"/>
            <a:r>
              <a:rPr lang="en-US" dirty="0"/>
              <a:t>develop a program that implements the task;</a:t>
            </a:r>
          </a:p>
          <a:p>
            <a:pPr lvl="0"/>
            <a:r>
              <a:rPr lang="en-US" dirty="0"/>
              <a:t>compare the execution time of the </a:t>
            </a:r>
            <a:r>
              <a:rPr lang="en-US" dirty="0" err="1"/>
              <a:t>ZBuffer</a:t>
            </a:r>
            <a:r>
              <a:rPr lang="en-US" dirty="0"/>
              <a:t> algorithm without and using parallel threads;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of landscape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ru-RU" dirty="0" err="1"/>
              <a:t>eights</a:t>
            </a:r>
            <a:r>
              <a:rPr lang="ru-RU" dirty="0"/>
              <a:t> </a:t>
            </a:r>
            <a:r>
              <a:rPr lang="ru-RU" dirty="0" err="1"/>
              <a:t>map</a:t>
            </a:r>
            <a:endParaRPr lang="en-US" dirty="0"/>
          </a:p>
          <a:p>
            <a:r>
              <a:rPr lang="en-US" dirty="0"/>
              <a:t>I</a:t>
            </a:r>
            <a:r>
              <a:rPr lang="ru-RU" dirty="0" err="1"/>
              <a:t>rregular</a:t>
            </a:r>
            <a:r>
              <a:rPr lang="ru-RU" dirty="0"/>
              <a:t> </a:t>
            </a:r>
            <a:r>
              <a:rPr lang="ru-RU" dirty="0" err="1"/>
              <a:t>grid</a:t>
            </a:r>
            <a:endParaRPr lang="en-US" dirty="0"/>
          </a:p>
          <a:p>
            <a:r>
              <a:rPr lang="en-US" dirty="0"/>
              <a:t>S</a:t>
            </a:r>
            <a:r>
              <a:rPr lang="ru-RU" dirty="0" err="1"/>
              <a:t>egment</a:t>
            </a:r>
            <a:r>
              <a:rPr lang="en-US" dirty="0"/>
              <a:t>ed</a:t>
            </a:r>
            <a:r>
              <a:rPr lang="ru-RU" dirty="0"/>
              <a:t> </a:t>
            </a:r>
            <a:r>
              <a:rPr lang="ru-RU" dirty="0" err="1"/>
              <a:t>heights</a:t>
            </a:r>
            <a:r>
              <a:rPr lang="ru-RU" dirty="0"/>
              <a:t> </a:t>
            </a:r>
            <a:r>
              <a:rPr lang="ru-RU" dirty="0" err="1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39A6-944A-4ECD-87DB-EFAB3508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 generating algorithm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CC740-B8BA-44DA-8386-AED70A89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05" y="1836574"/>
            <a:ext cx="9955190" cy="40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A0876-A67C-4FE5-8020-60BDFFE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 hidden-surface removal algorithm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36FFB7-0E92-4B06-B270-1C5082B4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3" y="1841608"/>
            <a:ext cx="7896311" cy="43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CA743-8B67-4D98-9D15-A46FE309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tools used for implementation and research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0546-E6D4-498A-BA07-7DCFE77A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C++ </a:t>
            </a:r>
            <a:r>
              <a:rPr lang="ru-RU" dirty="0" err="1"/>
              <a:t>programming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Cross-platform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Qt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 </a:t>
            </a:r>
            <a:r>
              <a:rPr lang="ru-RU" dirty="0" err="1"/>
              <a:t>Qt</a:t>
            </a:r>
            <a:r>
              <a:rPr lang="ru-RU" dirty="0"/>
              <a:t> </a:t>
            </a:r>
            <a:r>
              <a:rPr lang="ru-RU" dirty="0" err="1"/>
              <a:t>creator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Version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.</a:t>
            </a:r>
          </a:p>
          <a:p>
            <a:pPr lvl="0"/>
            <a:r>
              <a:rPr lang="ru-RU" dirty="0" err="1"/>
              <a:t>Clock</a:t>
            </a:r>
            <a:r>
              <a:rPr lang="ru-RU" dirty="0"/>
              <a:t>() </a:t>
            </a:r>
            <a:r>
              <a:rPr lang="ru-RU" dirty="0" err="1"/>
              <a:t>library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92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Program output example</a:t>
            </a:r>
            <a:r>
              <a:rPr lang="en-US" b="1" dirty="0"/>
              <a:t>s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2882C-0A02-40F8-91BF-406D70F50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9912" r="4096" b="29760"/>
          <a:stretch/>
        </p:blipFill>
        <p:spPr>
          <a:xfrm>
            <a:off x="701978" y="1690688"/>
            <a:ext cx="10788043" cy="39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17A2-C3B2-46B2-8978-894BC28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output examples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CE3E2F-892B-42CE-81B7-FF57BFC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397000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8593B-6D92-4EED-8C07-650003D9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Execution time of the </a:t>
            </a:r>
            <a:r>
              <a:rPr lang="en-US" b="1" dirty="0" err="1"/>
              <a:t>ZBuffer</a:t>
            </a:r>
            <a:r>
              <a:rPr lang="en-US" b="1" dirty="0"/>
              <a:t> algorithm without and using parallel threads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6EFC0C-89A8-4B0D-ABB8-E486626B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44" y="1889342"/>
            <a:ext cx="5305712" cy="24874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0105B2-A119-4AC1-AAAA-194AF517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4575432"/>
            <a:ext cx="6486525" cy="19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276</Words>
  <Application>Microsoft Office PowerPoint</Application>
  <PresentationFormat>Широкоэкранный</PresentationFormat>
  <Paragraphs>42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ArialMT</vt:lpstr>
      <vt:lpstr>Calibri</vt:lpstr>
      <vt:lpstr>Calibri Light</vt:lpstr>
      <vt:lpstr>Times New Roman</vt:lpstr>
      <vt:lpstr>Тема Office</vt:lpstr>
      <vt:lpstr>Презентация PowerPoint</vt:lpstr>
      <vt:lpstr>Goal and tasks</vt:lpstr>
      <vt:lpstr>Representation of landscape data</vt:lpstr>
      <vt:lpstr>Choosing a generating algorithm</vt:lpstr>
      <vt:lpstr>Choosing a hidden-surface removal algorithm</vt:lpstr>
      <vt:lpstr>Main tools used for implementation and research</vt:lpstr>
      <vt:lpstr>Program output examples</vt:lpstr>
      <vt:lpstr>Program output examples</vt:lpstr>
      <vt:lpstr>Execution time of the ZBuffer algorithm without and using parallel threads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25</cp:revision>
  <dcterms:created xsi:type="dcterms:W3CDTF">2021-12-17T13:10:26Z</dcterms:created>
  <dcterms:modified xsi:type="dcterms:W3CDTF">2022-03-25T21:50:23Z</dcterms:modified>
</cp:coreProperties>
</file>