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9" r:id="rId4"/>
    <p:sldId id="280" r:id="rId5"/>
    <p:sldId id="285" r:id="rId6"/>
    <p:sldId id="283" r:id="rId7"/>
    <p:sldId id="286" r:id="rId8"/>
    <p:sldId id="284" r:id="rId9"/>
    <p:sldId id="281" r:id="rId10"/>
    <p:sldId id="282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5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F585-C031-4F3D-8109-2C1271EAF95C}" type="datetime1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978C-907D-410C-AC33-C70FB0065AB1}" type="datetime1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F86F-261F-4C2A-B7CA-06D91EEBB15B}" type="datetime1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786-D129-4BD2-B6F3-55FC5BC12532}" type="datetime1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6CFB-2389-4A9C-AD12-8B6FB05D3E41}" type="datetime1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FF5-4E67-4BB3-A0D6-D5DBBB9A8A64}" type="datetime1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F62-A180-4781-87B2-C363CCD39E80}" type="datetime1">
              <a:rPr lang="ru-RU" smtClean="0"/>
              <a:t>15.01.2023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49C-BC1A-4A70-A502-0DCD1E4E82B3}" type="datetime1">
              <a:rPr lang="ru-RU" smtClean="0"/>
              <a:t>15.01.2023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B91C-A2D9-4813-A97B-31FA3A6207FE}" type="datetime1">
              <a:rPr lang="ru-RU" smtClean="0"/>
              <a:t>15.01.2023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5343-4C2F-4429-B1C5-87457F54369C}" type="datetime1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0396-A548-40ED-918D-A78893C27574}" type="datetime1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E158-C433-4D4B-A18E-F373B1318AC3}" type="datetime1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существующих методов</a:t>
            </a:r>
          </a:p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пользовательской активности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ИУ7-72Б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Сравнительный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70598-F431-7236-E773-E52438A47E25}"/>
              </a:ext>
            </a:extLst>
          </p:cNvPr>
          <p:cNvSpPr txBox="1"/>
          <p:nvPr/>
        </p:nvSpPr>
        <p:spPr>
          <a:xfrm>
            <a:off x="428017" y="1253331"/>
            <a:ext cx="11342075" cy="358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цель - проведен обзор существующих методов анализа пользовательской активности, сформулированы критерии для их оценки и проведено сравнение рассмотренных методов.</a:t>
            </a:r>
          </a:p>
          <a:p>
            <a:pPr indent="450215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задачи, а именно: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пользовательской активности;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классифицированы методы анализа пользовательской активности;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выбраны критерии для их оценки и проведено сравнение.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обзор существующих методов анализа пользовательской активности, сформулировать критерии для их оценки и провести сравнение рассмотренных методов.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существующие решения в области анализа пользовательской активности;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классифицировать методы анализа пользовательской активности;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для них критерии оценки и сравнить.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7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Шаблоны поведения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 повторяемые одинаковые последовательности действий;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отмена действия сразу после его выполнения;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частое повторение простых действий.</a:t>
            </a:r>
          </a:p>
          <a:p>
            <a:pPr indent="0" algn="just">
              <a:lnSpc>
                <a:spcPct val="100000"/>
              </a:lnSpc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отслеживать более простые индикаторы: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вызовов онлайн-справки;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действий отмены;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частое открытие-закрытие выпадающих списков;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нажатие одной и той же кнопки более одного раза.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Существующие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математическая модель пользовательской активности ПО;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получения ассоциативных правил Apriori;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GSP;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оценки эффективности интерфейса GOMS.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1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736657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Математическая модель пользовательской активности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модель может найти применение при оценке удобства использования пользовательских интерфейсов и для решения задач повышения эффективности взаимодействия пользователей с ПО. Она состоит из следующих элементов: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событий с атрибутами;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классов событий;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классификации событий;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сессий до классификации;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сессий после классификации и фильтрации;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последовательных шаблонов;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значений поддержки последовательных шаблонов;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преобразования класса событий в затрачиваемое время.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31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Алгоритм получения ассоциативных правил Apriori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81E02D-EA05-48B1-AE79-271B0DD2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" y="1843083"/>
            <a:ext cx="6677025" cy="33718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E9748B-3BEA-47A1-B8F9-3C27464C6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41" y="1733546"/>
            <a:ext cx="53054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2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Алгоритм </a:t>
            </a:r>
            <a:r>
              <a:rPr lang="en-US" sz="4000" b="1" dirty="0"/>
              <a:t>GSP</a:t>
            </a:r>
            <a:endParaRPr lang="ru-RU" sz="4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F8E559-CCDE-49E5-93F5-28EC1006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GSP (англ.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Generalized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Sequential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Pattern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обобщенный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секвенциальный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паттерн) является модификацией алгоритма Apriori, учитывающей ограничения по времени между соседними транзакциями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работе алгоритма можно выделить следующие основные этапы: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кандидатов.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1.2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поддержки кандидатов.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Метод оценки эффективности интерфейса GOMS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GOMS (сокращение от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семейство методов, позволяющих провести моделирование выполнения той или иной задачи пользователем и на основе такой модели оценить качество интерфейса.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GOMS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модель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Keystroke-level Model (KLM)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выделяет следующие элементарные задачи: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нажатие на клавишу;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– указание курсором мыши на объект;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– нажатие или отпускание мыши;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– умственная подготовка, выбор действия;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перемещение руки в исходное положение на клавиатуре;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– ожидание ответа системы.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7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Рассмотрев вышеописанные методы анализа пользовательской активности, можно их разделить на следующие категории: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ассоциативных правил;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последовательных шаблонов;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 и анализ временных характеристик выполнения пользователем действий и промежутков между ними;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уровней поддержки шаблонов поведения пользователя.</a:t>
            </a:r>
          </a:p>
          <a:p>
            <a:pPr indent="0" algn="just">
              <a:lnSpc>
                <a:spcPct val="100000"/>
              </a:lnSpc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75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547</Words>
  <Application>Microsoft Office PowerPoint</Application>
  <PresentationFormat>Широкоэкранный</PresentationFormat>
  <Paragraphs>80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Шаблоны поведения пользователя</vt:lpstr>
      <vt:lpstr>Существующие решения</vt:lpstr>
      <vt:lpstr>Математическая модель пользовательской активности ПО</vt:lpstr>
      <vt:lpstr>Алгоритм получения ассоциативных правил Apriori</vt:lpstr>
      <vt:lpstr>Алгоритм GSP</vt:lpstr>
      <vt:lpstr>Метод оценки эффективности интерфейса GOMS</vt:lpstr>
      <vt:lpstr>Классификация</vt:lpstr>
      <vt:lpstr>Сравнительный анализ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 Pronin</cp:lastModifiedBy>
  <cp:revision>36</cp:revision>
  <dcterms:created xsi:type="dcterms:W3CDTF">2022-09-11T14:03:03Z</dcterms:created>
  <dcterms:modified xsi:type="dcterms:W3CDTF">2023-01-15T20:21:07Z</dcterms:modified>
</cp:coreProperties>
</file>