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9" r:id="rId4"/>
    <p:sldId id="280" r:id="rId5"/>
    <p:sldId id="285" r:id="rId6"/>
    <p:sldId id="283" r:id="rId7"/>
    <p:sldId id="287" r:id="rId8"/>
    <p:sldId id="286" r:id="rId9"/>
    <p:sldId id="284" r:id="rId10"/>
    <p:sldId id="281" r:id="rId11"/>
    <p:sldId id="282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72BB-6139-4A02-8082-35B9C9D89E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2F7-6176-4844-94CE-FF1FD8377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75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0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937E-55C8-5438-5143-025CD54D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C11FB-6B9F-BCDE-B48C-33C78079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5F67-DB11-3E58-3E94-6840FBC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F585-C031-4F3D-8109-2C1271EAF95C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64F40-6037-3B25-8177-352B80CE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3D5E-BAA2-9939-5604-5BFEB13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7EA8-AB4E-1820-9AFE-E592DB9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1996D-9EC1-CF0C-D939-7EE4204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C518-5319-0AFC-D71E-900EB40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978C-907D-410C-AC33-C70FB0065AB1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7985E-7359-BD1C-9F7B-969B006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5DB83-6166-414F-AD58-90EE135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E56DD-F065-96AA-349E-1CBD70F3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A8DF2-527B-EF01-7674-E2537C30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FA221-D2DE-6E14-96F8-72404E9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F86F-261F-4C2A-B7CA-06D91EEBB15B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4494F-9E2A-9AB0-2253-B35CE6B4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12AD-8325-F929-5E41-2275947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F235-5D59-5445-B09E-8828D19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12948-C655-5729-9648-F3BA42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9C3D-DB1C-7C7A-426B-0A289D6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786-D129-4BD2-B6F3-55FC5BC12532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278D-3699-20DA-9B50-A361BFE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91300-7A27-7570-BA6F-C10619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D677-92CA-0CE6-AF83-FF18766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9312-2DC1-A3A6-A8B5-C58633E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9BEA5-ADE4-6312-AEE6-00F9CF7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6CFB-2389-4A9C-AD12-8B6FB05D3E41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29137-067A-028D-62C9-3DD8F0C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BA64-6F0A-2BBE-662C-484EC88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BCC5-548D-240F-B29B-F6D0891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66705-4DB3-7797-2B85-30B1F9C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C959A-FAF4-0E23-7A61-5E26753E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24D64-E1AE-E75A-BFC7-2430EA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FF5-4E67-4BB3-A0D6-D5DBBB9A8A64}" type="datetime1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54644-7F8E-E618-0F2C-C678C2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B2428-EB57-AAE4-0EB5-6E18DAA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27E7-2288-0261-1833-6A92483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BFD96-89BA-346B-67BB-A1B85A0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B57C1-33C0-6B05-AF45-165AAD8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4AF6B-5CE7-364C-75E7-DF1879C6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05CB-F26F-7CC8-DB0C-296A33F8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B430-A15F-E6D8-FB34-5C16971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F62-A180-4781-87B2-C363CCD39E80}" type="datetime1">
              <a:rPr lang="ru-RU" smtClean="0"/>
              <a:t>16.01.2023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475ED-5251-C5D8-5DFC-A45848A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D6ADA-D0D8-3732-DB26-C4B2F3B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D515-D2A7-E33A-3BED-92421C0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80F82-5134-D9ED-7FB6-AA05324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49C-BC1A-4A70-A502-0DCD1E4E82B3}" type="datetime1">
              <a:rPr lang="ru-RU" smtClean="0"/>
              <a:t>16.01.2023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DE015A-D431-C49B-3CE7-E6971A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7E66C-C024-4C7B-E860-2BFB3BF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7E665-3C7D-C3CF-ECD5-8A65966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B91C-A2D9-4813-A97B-31FA3A6207FE}" type="datetime1">
              <a:rPr lang="ru-RU" smtClean="0"/>
              <a:t>16.01.2023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44D2F-3AF2-BAC4-AADA-B52E989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3D0F0-95CA-EB27-16CC-722ED9A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E789-5C62-E6A6-B28A-DB9914B1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0C6-5B4D-C0CB-98D7-6CCFFCA9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5B8D8-0FF4-9421-B21C-6673DD4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3C4379-591E-75C8-0751-7B4A534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5343-4C2F-4429-B1C5-87457F54369C}" type="datetime1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2FEB-1D76-F40D-49AB-A4C20D4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589D7-ED8B-D6BC-26F5-CB64B19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7D8-E62B-E9C6-98DD-6490A1B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AEE97-88C8-7323-8FFA-3E1BA09C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DDFF6-0E3E-CAB9-3B65-F71061A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1ACB-901A-F826-6547-BCDA5EE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0396-A548-40ED-918D-A78893C27574}" type="datetime1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6917D-3905-B244-E15B-B949D0D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8DDEF-F362-9CD6-7909-7CEE7FB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7AF1-73E7-B31D-EA4E-0FAA407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AA12D-E94F-E1FE-66FB-1E8DFDD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F91A-D549-1656-5303-272424CC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E158-C433-4D4B-A18E-F373B1318AC3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3D98-1AAF-635E-370F-DF13A5FE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D91C-1072-27D7-158A-27B81213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768953" y="2828835"/>
            <a:ext cx="10654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существующих методов</a:t>
            </a:r>
          </a:p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пользовательской активности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DE5F98-6B3C-44A8-A58E-F9459A0C7A3B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Пронин Арсений Сергеевич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ИУ7-72Б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Никульшина Татьяна Александровна</a:t>
            </a:r>
          </a:p>
        </p:txBody>
      </p:sp>
      <p:pic>
        <p:nvPicPr>
          <p:cNvPr id="6" name="Picture 2" descr="Gerb-BMSTU_01">
            <a:extLst>
              <a:ext uri="{FF2B5EF4-FFF2-40B4-BE49-F238E27FC236}">
                <a16:creationId xmlns:a16="http://schemas.microsoft.com/office/drawing/2014/main" id="{3F89EA51-3907-4F49-BDC0-65FC04CB0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4C7AB8-BA9F-4CA4-A867-7AF2715BEA3E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6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Рассмотрев вышеописанные методы анализа пользовательской активности, можно их разделить на следующие категории: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ассоциативных правил;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последовательных шаблонов;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сбор и анализ временных характеристик выполнения пользователем действий и промежутков между ними;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вычисление уровней поддержки шаблонов поведения пользователя.</a:t>
            </a:r>
          </a:p>
          <a:p>
            <a:pPr indent="0" algn="just">
              <a:lnSpc>
                <a:spcPct val="100000"/>
              </a:lnSpc>
              <a:buNone/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7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Сравнение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11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A70FED-7A83-44C0-8483-844878DCC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55" y="1119981"/>
            <a:ext cx="7262489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40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12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70598-F431-7236-E773-E52438A47E25}"/>
              </a:ext>
            </a:extLst>
          </p:cNvPr>
          <p:cNvSpPr txBox="1"/>
          <p:nvPr/>
        </p:nvSpPr>
        <p:spPr>
          <a:xfrm>
            <a:off x="428017" y="1253331"/>
            <a:ext cx="11342075" cy="358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итогу проделанной работы была достигнута цель - проведен обзор существующих методов анализа пользовательской активности, сформулированы критерии для их оценки и проведено сравнение рассмотренных методов.</a:t>
            </a:r>
          </a:p>
          <a:p>
            <a:pPr indent="450215"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Также были решены все поставленные задачи, а именно: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рассмотрены существующие решения в области анализа пользовательской активности;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классифицированы методы анализа пользовательской активности;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выбраны критерии для их оценки и проведено сравнение.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4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обзор существующих методов анализа пользовательской активности, сформулировать критерии для их оценки и провести сравнение рассмотренных методов.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6858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рассмотреть существующие решения в области анализа пользовательской активности;</a:t>
            </a:r>
          </a:p>
          <a:p>
            <a:pPr marL="6858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классифицировать методы анализа пользовательской активности;</a:t>
            </a:r>
          </a:p>
          <a:p>
            <a:pPr marL="6858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выбрать для них критерии оценки и сравнить.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37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Шаблоны поведения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 повторяемые одинаковые последовательности действий;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отмена действия сразу после его выполнения;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частое повторение простых действий.</a:t>
            </a:r>
          </a:p>
          <a:p>
            <a:pPr indent="0" algn="just">
              <a:lnSpc>
                <a:spcPct val="100000"/>
              </a:lnSpc>
              <a:buNone/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Можно отслеживать более простые индикаторы: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вызовов онлайн-справки;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действий отмены;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частое открытие-закрытие выпадающих списков;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нажатие одной и той же кнопки более одного раза.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Существующие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математическая модель пользовательской активности ПО;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получения ассоциативных правил Apriori;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GSP;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оценки эффективности интерфейса GOMS.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1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736657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Математическая модель пользовательской активности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Данная модель может найти применение при оценке удобства использования пользовательских интерфейсов и для решения задач повышения эффективности взаимодействия пользователей с ПО. Она состоит из следующих элементов: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событий с атрибутами;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классов событий;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классификации событий;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сессий до классификации;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сессий после классификации и фильтрации;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последовательных шаблонов;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значений поддержки последовательных шаблонов;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преобразования класса событий в затрачиваемое время.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31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Алгоритм получения ассоциативных правил Apriori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6</a:t>
            </a:fld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DABA089-439E-4C81-AE26-64F26D679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853"/>
            <a:ext cx="6522077" cy="412829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5825B38-A1E9-479F-BBE2-537F66F3C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077" y="2029770"/>
            <a:ext cx="5548039" cy="279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2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Алгоритм получения ассоциативных правил Apriori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7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AEC5D1-F156-424A-9FE1-6F7A66C87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24"/>
          <a:stretch/>
        </p:blipFill>
        <p:spPr>
          <a:xfrm>
            <a:off x="1858393" y="1253331"/>
            <a:ext cx="8475214" cy="190543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3E56FEB-BFB4-4A77-A0EA-84774C1B4F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24" b="20398"/>
          <a:stretch/>
        </p:blipFill>
        <p:spPr>
          <a:xfrm>
            <a:off x="1858393" y="3699236"/>
            <a:ext cx="8475214" cy="20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8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Алгоритм </a:t>
            </a:r>
            <a:r>
              <a:rPr lang="en-US" sz="4000" b="1" dirty="0"/>
              <a:t>GSP</a:t>
            </a:r>
            <a:endParaRPr lang="ru-RU" sz="4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8</a:t>
            </a:fld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F8E559-CCDE-49E5-93F5-28EC1006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GSP (англ.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Generalized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Sequential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Pattern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обобщенный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секвенциальный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паттерн) является модификацией алгоритма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Apriori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учитывающей ограничения по времени между соседними транзакциями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работе алгоритма можно выделить следующие основные этапы: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кандидатов.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1.1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1.2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 поддержки кандидатов.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Метод оценки эффективности интерфейса GOMS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GOMS (сокращение от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семейство методов, позволяющих провести моделирование выполнения той или иной задачи пользователем и на основе такой модели оценить качество интерфейса.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GOMS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 модель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Keystroke-level Model (KLM)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выделяет следующие элементарные задачи: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– нажатие на клавишу;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– указание курсором мыши на объект;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– нажатие или отпускание мыши;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– умственная подготовка, выбор действия;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перемещение руки в исходное положение на клавиатуре;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– ожидание ответа системы.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723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554</Words>
  <Application>Microsoft Office PowerPoint</Application>
  <PresentationFormat>Широкоэкранный</PresentationFormat>
  <Paragraphs>82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и задачи</vt:lpstr>
      <vt:lpstr>Шаблоны поведения пользователя</vt:lpstr>
      <vt:lpstr>Существующие решения</vt:lpstr>
      <vt:lpstr>Математическая модель пользовательской активности ПО</vt:lpstr>
      <vt:lpstr>Алгоритм получения ассоциативных правил Apriori</vt:lpstr>
      <vt:lpstr>Алгоритм получения ассоциативных правил Apriori</vt:lpstr>
      <vt:lpstr>Алгоритм GSP</vt:lpstr>
      <vt:lpstr>Метод оценки эффективности интерфейса GOMS</vt:lpstr>
      <vt:lpstr>Классификация</vt:lpstr>
      <vt:lpstr>Сравнение методов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Климов</dc:creator>
  <cp:lastModifiedBy>Arseny Pronin</cp:lastModifiedBy>
  <cp:revision>39</cp:revision>
  <dcterms:created xsi:type="dcterms:W3CDTF">2022-09-11T14:03:03Z</dcterms:created>
  <dcterms:modified xsi:type="dcterms:W3CDTF">2023-01-16T08:12:19Z</dcterms:modified>
</cp:coreProperties>
</file>