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8" r:id="rId4"/>
    <p:sldId id="279" r:id="rId5"/>
    <p:sldId id="285" r:id="rId6"/>
    <p:sldId id="289" r:id="rId7"/>
    <p:sldId id="291" r:id="rId8"/>
    <p:sldId id="286" r:id="rId9"/>
    <p:sldId id="290" r:id="rId10"/>
    <p:sldId id="284" r:id="rId11"/>
    <p:sldId id="281" r:id="rId12"/>
    <p:sldId id="282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 по теме: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KLM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элементарные задачи и длительность каждой из них (рассчитанные на основе усредненных данных лабораторных испытаний). Например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– указание курсором мыши на объект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сек. или B – нажатие или отпускание мыши – 0.1 сек.</a:t>
            </a: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времени на решение задачи сводится к сложению продолжительностей каждой из простейших составляющих. Например, задача, состоящая из классов 〈P, P, B〉, потребует для завершения 2.3 сек. (1.1 сек. + 1.1 сек. + 0.1 сек.).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70FED-7A83-44C0-8483-844878D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119981"/>
            <a:ext cx="726248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9DDC8-F9DD-4149-A242-0667C77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20F3E-2E4C-4110-92C0-4BCA7BA6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пользовательская активность, последовательный шаблон…</a:t>
            </a:r>
            <a:br>
              <a:rPr lang="ru-RU" dirty="0"/>
            </a:br>
            <a:r>
              <a:rPr lang="ru-RU" dirty="0"/>
              <a:t>(поддержка?)</a:t>
            </a:r>
          </a:p>
          <a:p>
            <a:pPr marL="0" indent="0">
              <a:buNone/>
            </a:pPr>
            <a:r>
              <a:rPr lang="ru-RU" dirty="0"/>
              <a:t>Пользовательская активность это любые действия совершаемые пользователем при взаимодействии с программой.</a:t>
            </a:r>
          </a:p>
          <a:p>
            <a:pPr marL="0" indent="0">
              <a:buNone/>
            </a:pPr>
            <a:r>
              <a:rPr lang="ru-RU" dirty="0"/>
              <a:t>Последовательный шаблон это несколько событий связанных друг с другом во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40559D-6D74-4BB0-BE9A-0FBCC36F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1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 (например, клики мыши или нажатие клавиш).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простые индикаторы: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модель может найти применение при оценке удобства использования пользовательских интерфейсов и для решения задач повышения эффективности взаимодействия пользователей с ПО. Она состоит из следующих элементов: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классов событий и функция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до и после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последовательных шаблонов и значений их поддержки;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преобразования класса событий в затрачиваемое время.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 привести пример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1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41323-2632-074C-E69F-FC80AB230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253331"/>
                <a:ext cx="11182378" cy="5168894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Сессия – зафиксированный временной промежуток, в течение которого пользователь взаимодействовал с программной системой.</a:t>
                </a:r>
                <a:endParaRPr lang="en-US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Шаблон – последовательность событий.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Поддержка шаблона сессией – процент содержания этого шаблона в данной сессии.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Например, пусть имеется сессия </a:t>
                </a:r>
                <a:r>
                  <a:rPr lang="ru-RU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⟨2, 1, 2, 1, 3, 2, 1, 2, 1, 3⟩.</a:t>
                </a:r>
                <a:br>
                  <a:rPr lang="en-US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Рассчитаем кол-во вхождений (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поддержку (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для следующих шаблонов: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 = 〈2,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p2 = 〈2, 1, 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p3 = 〈2, 1, 2, 1, 3〉,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1;</a:t>
                </a:r>
                <a:b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 = 〈3, 2, 1, 2, 1〉,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0.5.</a:t>
                </a:r>
                <a:endParaRPr lang="ru-RU" sz="2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,0≤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вхождений шаблона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сессию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шаблона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длина сессии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41323-2632-074C-E69F-FC80AB230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253331"/>
                <a:ext cx="11182378" cy="5168894"/>
              </a:xfr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7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ru-RU" sz="4000" b="1" dirty="0" err="1"/>
              <a:t>Aprior</a:t>
            </a:r>
            <a:r>
              <a:rPr lang="en-US" sz="4000" b="1" dirty="0" err="1"/>
              <a:t>i</a:t>
            </a:r>
            <a:endParaRPr lang="ru-RU" sz="4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621B66-73B5-42E3-BF93-2B819F0C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78" y="1397445"/>
            <a:ext cx="1251623" cy="15380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41B40D-9A7D-4BFF-B792-21A3A86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6" y="3262897"/>
            <a:ext cx="2598707" cy="15570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7F6E27-DB4C-45F6-A48E-4C9C2985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20" y="3266353"/>
            <a:ext cx="2598707" cy="28456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9022805-9D40-4803-969A-82055FAB2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88" y="3262898"/>
            <a:ext cx="2598868" cy="5262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A1E75BD-79D7-4828-B243-71FB0853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566" y="1397445"/>
            <a:ext cx="1718329" cy="15380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/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({1,2,3}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({2}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620C0AA-C6EE-42FC-A801-8CFFDC81D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6" y="3262897"/>
            <a:ext cx="2598863" cy="526216"/>
          </a:xfrm>
          <a:prstGeom prst="rect">
            <a:avLst/>
          </a:prstGeom>
        </p:spPr>
      </p:pic>
      <p:sp>
        <p:nvSpPr>
          <p:cNvPr id="31" name="Объект 2">
            <a:extLst>
              <a:ext uri="{FF2B5EF4-FFF2-40B4-BE49-F238E27FC236}">
                <a16:creationId xmlns:a16="http://schemas.microsoft.com/office/drawing/2014/main" id="{8B559F2F-87D5-4C20-849D-F96C914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27" y="3921237"/>
            <a:ext cx="6298404" cy="153801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уверенности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на сколько вероятно срабатывает полученное правило.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36A2443-ED40-4BD3-A694-D679A88DB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4788" y="5289756"/>
            <a:ext cx="2963992" cy="526216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AF0FF036-CD82-472D-9610-DB14FF591AA6}"/>
              </a:ext>
            </a:extLst>
          </p:cNvPr>
          <p:cNvSpPr txBox="1">
            <a:spLocks/>
          </p:cNvSpPr>
          <p:nvPr/>
        </p:nvSpPr>
        <p:spPr>
          <a:xfrm>
            <a:off x="6873901" y="1386681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поддержки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(support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процент транзакций содержащих продукт. Зададим минимальный уровень поддержки 25%.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ED58EDD-A6CE-49B4-8CC0-9BB5EB2D1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16" y="1389504"/>
            <a:ext cx="2589167" cy="15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англ.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Generalized Sequential Pattern,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обобщенный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секвенциальный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паттерн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модификацией алгоритма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учитывает ограничения по времени между соседними транзакциями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1.1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1.2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(Добавить буквы?)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 привести пример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Вар1 из пособия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9E1FD7-DE06-46CA-9C84-7966C3F3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25" y="1061382"/>
            <a:ext cx="5486875" cy="198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B21C3-1A86-4767-83A5-DABDB3C40905}"/>
              </a:ext>
            </a:extLst>
          </p:cNvPr>
          <p:cNvSpPr txBox="1"/>
          <p:nvPr/>
        </p:nvSpPr>
        <p:spPr>
          <a:xfrm>
            <a:off x="3048000" y="3206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http://www.bourabai.ru/tpoi/analysis5.htm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975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806</Words>
  <Application>Microsoft Office PowerPoint</Application>
  <PresentationFormat>Широкоэкранный</PresentationFormat>
  <Paragraphs>90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Введение в предметную область</vt:lpstr>
      <vt:lpstr>Шаблоны поведения пользователя</vt:lpstr>
      <vt:lpstr>Математическая модель пользовательской активности ПО</vt:lpstr>
      <vt:lpstr>Математическая модель пользовательской активности ПО</vt:lpstr>
      <vt:lpstr>Пример работы алгоритма Apriori</vt:lpstr>
      <vt:lpstr>Алгоритм GSP</vt:lpstr>
      <vt:lpstr>Пример работы алгоритма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69</cp:revision>
  <dcterms:created xsi:type="dcterms:W3CDTF">2022-09-11T14:03:03Z</dcterms:created>
  <dcterms:modified xsi:type="dcterms:W3CDTF">2023-01-17T12:44:08Z</dcterms:modified>
</cp:coreProperties>
</file>