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8" r:id="rId4"/>
    <p:sldId id="279" r:id="rId5"/>
    <p:sldId id="285" r:id="rId6"/>
    <p:sldId id="289" r:id="rId7"/>
    <p:sldId id="283" r:id="rId8"/>
    <p:sldId id="286" r:id="rId9"/>
    <p:sldId id="290" r:id="rId10"/>
    <p:sldId id="284" r:id="rId11"/>
    <p:sldId id="281" r:id="rId12"/>
    <p:sldId id="282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GOMS (сокращение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семейство методов, позволяющих провести моделирование выполнения той или иной задачи пользователем и на основе такой модели оценить качество интерфейса.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GOMS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выделяет следующие элементарные задачи:</a:t>
            </a:r>
          </a:p>
          <a:p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– нажатие на клавишу;</a:t>
            </a:r>
          </a:p>
          <a:p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– указание курсором мыши на объект;</a:t>
            </a:r>
          </a:p>
          <a:p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– нажатие или отпускание мыши;</a:t>
            </a:r>
          </a:p>
          <a:p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умственная подготовка, выбор действия;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перемещение руки в исходное положение на клавиатуре;</a:t>
            </a:r>
          </a:p>
          <a:p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ожидание ответа системы.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Рассмотрев вышеописанные методы анализа пользовательской активности, можно их разделить на следующие категории: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9DDC8-F9DD-4149-A242-0667C77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20F3E-2E4C-4110-92C0-4BCA7BA6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пользовательская активность, последовательный шаблон…</a:t>
            </a:r>
            <a:br>
              <a:rPr lang="ru-RU" dirty="0"/>
            </a:br>
            <a:r>
              <a:rPr lang="ru-RU" dirty="0"/>
              <a:t>(поддержка?)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40559D-6D74-4BB0-BE9A-0FBCC36F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1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 (например, клики мыши или нажатие клавиш).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простые индикаторы: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 и функция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и после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 и значений их поддержки;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 привести пример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ToDo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C0A9FF-8A3B-4E08-AF3D-38C15691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9" y="1889627"/>
            <a:ext cx="6041707" cy="25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5825B38-A1E9-479F-BBE2-537F66F3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44" y="1487667"/>
            <a:ext cx="5548039" cy="27984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ABA089-439E-4C81-AE26-64F26D67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6" y="1041003"/>
            <a:ext cx="6522077" cy="41282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F412C1-F89D-4CC6-BFDD-83DBC9CD4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/>
          <a:stretch/>
        </p:blipFill>
        <p:spPr>
          <a:xfrm>
            <a:off x="547961" y="4892855"/>
            <a:ext cx="5548039" cy="12473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A31C70-EB35-439C-9576-BFE788AA6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 b="20398"/>
          <a:stretch/>
        </p:blipFill>
        <p:spPr>
          <a:xfrm>
            <a:off x="6768257" y="4947644"/>
            <a:ext cx="4875782" cy="1192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C7E6CD-7CF0-47D1-8BB8-28BB77B12547}"/>
              </a:ext>
            </a:extLst>
          </p:cNvPr>
          <p:cNvSpPr txBox="1"/>
          <p:nvPr/>
        </p:nvSpPr>
        <p:spPr>
          <a:xfrm>
            <a:off x="5428007" y="8413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Todo</a:t>
            </a:r>
            <a:r>
              <a:rPr lang="en-US" sz="1800" b="1" dirty="0"/>
              <a:t> </a:t>
            </a:r>
            <a:r>
              <a:rPr lang="ru-RU" sz="1800" b="1" dirty="0"/>
              <a:t>в </a:t>
            </a:r>
            <a:r>
              <a:rPr lang="en-US" sz="1800" b="1" dirty="0" err="1"/>
              <a:t>excele</a:t>
            </a:r>
            <a:r>
              <a:rPr lang="en-US" sz="1800" b="1" dirty="0"/>
              <a:t>: </a:t>
            </a:r>
            <a:r>
              <a:rPr lang="ru-RU" sz="1800" b="1" dirty="0"/>
              <a:t>без стрелок, поменьше входных данных (5),  считаем </a:t>
            </a:r>
            <a:r>
              <a:rPr lang="en-US" sz="1800" b="1" dirty="0"/>
              <a:t>conf </a:t>
            </a:r>
            <a:r>
              <a:rPr lang="ru-RU" sz="1800" b="1" dirty="0"/>
              <a:t>только для одного примера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82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англ.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Generalized Sequential Pattern,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обобщенный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секвенциальный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паттерн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(Добавить буквы?)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 привести пример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Вар1 из пособия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9E1FD7-DE06-46CA-9C84-7966C3F3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25" y="1061382"/>
            <a:ext cx="5486875" cy="198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B21C3-1A86-4767-83A5-DABDB3C40905}"/>
              </a:ext>
            </a:extLst>
          </p:cNvPr>
          <p:cNvSpPr txBox="1"/>
          <p:nvPr/>
        </p:nvSpPr>
        <p:spPr>
          <a:xfrm>
            <a:off x="3048000" y="3206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http://www.bourabai.ru/tpoi/analysis5.htm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604</Words>
  <Application>Microsoft Office PowerPoint</Application>
  <PresentationFormat>Широкоэкранный</PresentationFormat>
  <Paragraphs>89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Введение в предметную область</vt:lpstr>
      <vt:lpstr>Шаблоны поведения пользователя</vt:lpstr>
      <vt:lpstr>Математическая модель пользовательской активности ПО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55</cp:revision>
  <dcterms:created xsi:type="dcterms:W3CDTF">2022-09-11T14:03:03Z</dcterms:created>
  <dcterms:modified xsi:type="dcterms:W3CDTF">2023-01-16T16:05:15Z</dcterms:modified>
</cp:coreProperties>
</file>