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296" r:id="rId4"/>
    <p:sldId id="282" r:id="rId5"/>
    <p:sldId id="293" r:id="rId6"/>
    <p:sldId id="307" r:id="rId7"/>
    <p:sldId id="309" r:id="rId8"/>
    <p:sldId id="302" r:id="rId9"/>
    <p:sldId id="303" r:id="rId10"/>
    <p:sldId id="308" r:id="rId11"/>
    <p:sldId id="306" r:id="rId12"/>
    <p:sldId id="305" r:id="rId13"/>
    <p:sldId id="266" r:id="rId14"/>
    <p:sldId id="30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47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9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9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3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6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анализа активности пользователей системы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проектирования с использованием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последовательных шаблонов.»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085E6-0A87-43C3-BE5C-E9A5A77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Структура программного обеспечения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CB8442-7DB8-4899-AD4A-EF25A7B9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23950"/>
            <a:ext cx="11468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ED79-218A-4A76-B661-A42743A1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14" y="1814320"/>
            <a:ext cx="3818771" cy="39294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A529D-E51E-4A96-97BD-17E7BA69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5" y="1814320"/>
            <a:ext cx="3880188" cy="3929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77AF7-455D-41F6-AAE6-3828594A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6" y="1814319"/>
            <a:ext cx="3824427" cy="392946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E9992D-08DE-4AC4-B03C-21F4A6B3A7E5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Сравнительный анализ времени выполнения метода</a:t>
            </a:r>
            <a:br>
              <a:rPr lang="ru-RU" sz="4000" b="1" dirty="0"/>
            </a:br>
            <a:r>
              <a:rPr lang="ru-RU" sz="4000" b="1" dirty="0"/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14021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F167E-B902-4DA5-9117-6696044B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02" y="1201751"/>
            <a:ext cx="6077798" cy="5039428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3212DA7-C870-40ED-9C9F-C1361A03DD47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0" u="none" strike="noStrike" baseline="0" dirty="0"/>
              <a:t>Сравнительный анализ времени выполнения этапов метода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09840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озможность предсказания следующей команды;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процента содержания найденных последовательностей в сессиях или других характеристик для получения дополнительной информации;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Что-то еще.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Актуальность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пользовательского опыта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необычного или нежелательного поведения</a:t>
            </a:r>
            <a:endParaRPr lang="en-US" sz="26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процесса разработки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315CE8-EECC-451A-B620-01380E7FC50B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Сравнение рассмотренных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2808436"/>
            <a:ext cx="6096000" cy="124112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260640"/>
            <a:ext cx="5493312" cy="453056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входные данные: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о выполненных командах должны содержать информацию об их последовательности.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параметры: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уровень поддержки от 0 до 1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 максимальный разрыв между командами от 0 до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INT_MAX (2147483647)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BAD8C0-238F-4A37-ABC8-E6E254934419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Формализованная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Характеристики последовательностей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последовательности равно проценту сессий, которые ее поддерживают. 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Сессия поддерживает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последовательность, если содержит все ее элементы в том же порядке и временной промежуток между каждыми двумя соседними командами удовлетворяет параметрам заданным пользователем.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зависимости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показывает, насколько команды в последовательности зависят друг от друга и считается как отношение поддержки последовательности к произведению поддержек всех подпоследовательностей, состоящих из 1 команды. Если значение коэффициента &lt;= 1, значит зависимости нету. Если же &gt; 1, то зависимость есть. Чем больше единицы, тем вероятней то, что эти команды использовались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85081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Ключевые этапы алгоритма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метод состоит из двух основных этапов: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Генерация кандидатов.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поддержки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15338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кандидатов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F78E23-D493-4862-A255-AD1BF5665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" y="954733"/>
            <a:ext cx="11766681" cy="5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кандидата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815B5-8490-4C22-A79B-494F79BC9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863601"/>
            <a:ext cx="8509114" cy="58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484</Words>
  <Application>Microsoft Office PowerPoint</Application>
  <PresentationFormat>Широкоэкранный</PresentationFormat>
  <Paragraphs>81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Характеристики последовательностей</vt:lpstr>
      <vt:lpstr>Ключевые этапы алгоритма</vt:lpstr>
      <vt:lpstr>Генерация кандидатов</vt:lpstr>
      <vt:lpstr>Проверка поддержки кандидата сессией</vt:lpstr>
      <vt:lpstr>Структура программного обеспечения</vt:lpstr>
      <vt:lpstr>Презентация PowerPoint</vt:lpstr>
      <vt:lpstr>Презентация PowerPoint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</cp:lastModifiedBy>
  <cp:revision>151</cp:revision>
  <dcterms:created xsi:type="dcterms:W3CDTF">2022-09-11T14:03:03Z</dcterms:created>
  <dcterms:modified xsi:type="dcterms:W3CDTF">2023-05-26T21:28:38Z</dcterms:modified>
</cp:coreProperties>
</file>