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16" r:id="rId3"/>
    <p:sldId id="296" r:id="rId4"/>
    <p:sldId id="282" r:id="rId5"/>
    <p:sldId id="293" r:id="rId6"/>
    <p:sldId id="313" r:id="rId7"/>
    <p:sldId id="311" r:id="rId8"/>
    <p:sldId id="302" r:id="rId9"/>
    <p:sldId id="303" r:id="rId10"/>
    <p:sldId id="308" r:id="rId11"/>
    <p:sldId id="305" r:id="rId12"/>
    <p:sldId id="306" r:id="rId13"/>
    <p:sldId id="266" r:id="rId14"/>
    <p:sldId id="30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2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9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3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6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6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29.05.2023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29.05.2023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анализа активности пользователей системы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проектирования с использованием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последовательных шаблонов.»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D085E6-0A87-43C3-BE5C-E9A5A77E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Структура программного обеспечения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CB8442-7DB8-4899-AD4A-EF25A7B9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23950"/>
            <a:ext cx="11468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AF167E-B902-4DA5-9117-6696044B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02" y="1201751"/>
            <a:ext cx="6077798" cy="5039428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3212DA7-C870-40ED-9C9F-C1361A03DD47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0" u="none" strike="noStrike" baseline="0" dirty="0"/>
              <a:t>Сравнительный анализ времени выполнения этапов метода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40984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3ED79-218A-4A76-B661-A42743A1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14" y="1814320"/>
            <a:ext cx="3818771" cy="39294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4A529D-E51E-4A96-97BD-17E7BA694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5" y="1814320"/>
            <a:ext cx="3880188" cy="3929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D77AF7-455D-41F6-AAE6-3828594A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26" y="1814319"/>
            <a:ext cx="3824427" cy="392946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E9992D-08DE-4AC4-B03C-21F4A6B3A7E5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Сравнительный анализ времени выполнения метода</a:t>
            </a:r>
            <a:br>
              <a:rPr lang="ru-RU" sz="4000" b="1" dirty="0"/>
            </a:br>
            <a:r>
              <a:rPr lang="ru-RU" sz="4000" b="1" dirty="0"/>
              <a:t>в зависимости от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14021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разработан и программно реализован метод анализа активности пользователей САПР с использованием поиска последовательных шаблонов.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активности пользователей, выбраны для них критерии оценки и проведено сравнение;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в виде IDEF0-диаграммы;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анализа активности пользователей САПР с использованием поиска последовательных шаблонов;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описанный метод;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Перспективы дальнейшего развития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68425"/>
            <a:ext cx="11182378" cy="4121150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озможность предсказания следующей команды</a:t>
            </a:r>
          </a:p>
          <a:p>
            <a:pPr marL="685800" indent="-457200">
              <a:lnSpc>
                <a:spcPct val="100000"/>
              </a:lnSpc>
            </a:pP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процента содержания найденных последовательностей в сессиях</a:t>
            </a:r>
          </a:p>
          <a:p>
            <a:pPr marL="685800" indent="-457200">
              <a:lnSpc>
                <a:spcPct val="100000"/>
              </a:lnSpc>
            </a:pP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времени, необходимого для выполнения последовательности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Актуальность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A7F4502-0FB7-4D18-812D-2CA203B5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Показатели САПР по итогам 2021 года: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Объем мирового рынка $9,4 млрд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7,31 млн пользователей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Решаемые задачи: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пользовательского опыта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процесса разработки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необычного или нежелательного поведения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433A2D-76C8-4CD7-8E4B-41098154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97" y="431800"/>
            <a:ext cx="5161998" cy="29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программно реализовать метод анализа активности пользователей САПР с использованием поиска последовательных шаблонов.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рассмотреть существующие решения в области анализа активности пользователей, выбрать для них критерии оценки и сравнить;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в виде IDEF0-диаграммы;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анализа активности пользователей САПР с использованием поиска последовательных шаблонов;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обеспечение, реализующее описанный метод;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7322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315CE8-EECC-451A-B620-01380E7FC50B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Сравнение рассмотренных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7F2072-E69E-44B3-887F-44B338B7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2808436"/>
            <a:ext cx="6096000" cy="1241128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C84F1B-0B39-483B-AEDA-2406117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260640"/>
            <a:ext cx="5493312" cy="559736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входные данные: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о выполненных командах должны содержать информацию об их последовательности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параметры: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уровень поддержки от 0 до 1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и максимальный временной разрыв между командами (в секундах)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0 до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INT_MAX (2147483647)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BAD8C0-238F-4A37-ABC8-E6E254934419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Формализованная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45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1605" y="1591984"/>
                <a:ext cx="7936439" cy="5266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минимальном и максимальном </a:t>
                </a:r>
                <a:r>
                  <a:rPr lang="ru-RU" sz="26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времнном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разрыве между командами от 0 до 2</a:t>
                </a:r>
                <a:r>
                  <a:rPr lang="en-US" sz="2600" dirty="0">
                    <a:latin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</a:rPr>
                  <a:t>т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ри первые сессии содержат последовательность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2&gt;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поэтому ее поддержка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05" y="1591984"/>
                <a:ext cx="7936439" cy="5266016"/>
              </a:xfrm>
              <a:prstGeom prst="rect">
                <a:avLst/>
              </a:prstGeom>
              <a:blipFill>
                <a:blip r:embed="rId3"/>
                <a:stretch>
                  <a:fillRect t="-1042" r="-2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1" name="Таблица 100">
            <a:extLst>
              <a:ext uri="{FF2B5EF4-FFF2-40B4-BE49-F238E27FC236}">
                <a16:creationId xmlns:a16="http://schemas.microsoft.com/office/drawing/2014/main" id="{AF7691D3-905F-4633-9460-0B26FC0F9529}"/>
              </a:ext>
            </a:extLst>
          </p:cNvPr>
          <p:cNvGraphicFramePr>
            <a:graphicFrameLocks noGrp="1"/>
          </p:cNvGraphicFramePr>
          <p:nvPr/>
        </p:nvGraphicFramePr>
        <p:xfrm>
          <a:off x="428017" y="728381"/>
          <a:ext cx="3245938" cy="5924540"/>
        </p:xfrm>
        <a:graphic>
          <a:graphicData uri="http://schemas.openxmlformats.org/drawingml/2006/table">
            <a:tbl>
              <a:tblPr/>
              <a:tblGrid>
                <a:gridCol w="2163959">
                  <a:extLst>
                    <a:ext uri="{9D8B030D-6E8A-4147-A177-3AD203B41FA5}">
                      <a16:colId xmlns:a16="http://schemas.microsoft.com/office/drawing/2014/main" val="3091276972"/>
                    </a:ext>
                  </a:extLst>
                </a:gridCol>
                <a:gridCol w="1081979">
                  <a:extLst>
                    <a:ext uri="{9D8B030D-6E8A-4147-A177-3AD203B41FA5}">
                      <a16:colId xmlns:a16="http://schemas.microsoft.com/office/drawing/2014/main" val="1074462188"/>
                    </a:ext>
                  </a:extLst>
                </a:gridCol>
              </a:tblGrid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05994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4088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4833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6713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526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711962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871917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148380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08475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31621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31691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006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569241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812658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05304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607487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 транзакции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44173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715293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480769"/>
                  </a:ext>
                </a:extLst>
              </a:tr>
              <a:tr h="296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7793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C90745F-CECF-46E5-B925-CADC59C3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82802"/>
              </p:ext>
            </p:extLst>
          </p:nvPr>
        </p:nvGraphicFramePr>
        <p:xfrm>
          <a:off x="5638736" y="3462986"/>
          <a:ext cx="3340100" cy="590550"/>
        </p:xfrm>
        <a:graphic>
          <a:graphicData uri="http://schemas.openxmlformats.org/drawingml/2006/table">
            <a:tbl>
              <a:tblPr/>
              <a:tblGrid>
                <a:gridCol w="2131574">
                  <a:extLst>
                    <a:ext uri="{9D8B030D-6E8A-4147-A177-3AD203B41FA5}">
                      <a16:colId xmlns:a16="http://schemas.microsoft.com/office/drawing/2014/main" val="3713066631"/>
                    </a:ext>
                  </a:extLst>
                </a:gridCol>
                <a:gridCol w="1208526">
                  <a:extLst>
                    <a:ext uri="{9D8B030D-6E8A-4147-A177-3AD203B41FA5}">
                      <a16:colId xmlns:a16="http://schemas.microsoft.com/office/drawing/2014/main" val="233980877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Последовательность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03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&lt;1, 2&gt;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84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3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Коэффициент зависимости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поддержка последовательности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2, 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равна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0.5,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 последовательностей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&lt;1&gt;, &lt;2&gt;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равны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0.6, 0.8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1 соответственно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таком случае, коэффициент зависимости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1.042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1, то команды в последовательности независимы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1,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то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зависимость есть</a:t>
                </a: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  <a:blipFill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5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Генерация последовательностей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2C613D-8865-4261-95FE-5C35BE96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" y="954732"/>
            <a:ext cx="11608739" cy="5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0"/>
            <a:ext cx="11763983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Проверка поддержки последовательности сессией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815B5-8490-4C22-A79B-494F79BC9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863601"/>
            <a:ext cx="8509114" cy="58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1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535</Words>
  <Application>Microsoft Office PowerPoint</Application>
  <PresentationFormat>Широкоэкранный</PresentationFormat>
  <Paragraphs>131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Уровень поддержки</vt:lpstr>
      <vt:lpstr>Коэффициент зависимости</vt:lpstr>
      <vt:lpstr>Генерация последовательностей</vt:lpstr>
      <vt:lpstr>Проверка поддержки последовательности сессией</vt:lpstr>
      <vt:lpstr>Структура программного обеспечения</vt:lpstr>
      <vt:lpstr>Презентация PowerPoint</vt:lpstr>
      <vt:lpstr>Презентация PowerPoint</vt:lpstr>
      <vt:lpstr>Заключение</vt:lpstr>
      <vt:lpstr>Перспективы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180</cp:revision>
  <dcterms:created xsi:type="dcterms:W3CDTF">2022-09-11T14:03:03Z</dcterms:created>
  <dcterms:modified xsi:type="dcterms:W3CDTF">2023-05-29T14:59:33Z</dcterms:modified>
</cp:coreProperties>
</file>