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96" r:id="rId3"/>
    <p:sldId id="293" r:id="rId4"/>
    <p:sldId id="282" r:id="rId5"/>
    <p:sldId id="297" r:id="rId6"/>
    <p:sldId id="298" r:id="rId7"/>
    <p:sldId id="302" r:id="rId8"/>
    <p:sldId id="303" r:id="rId9"/>
    <p:sldId id="299" r:id="rId10"/>
    <p:sldId id="300" r:id="rId11"/>
    <p:sldId id="266" r:id="rId12"/>
    <p:sldId id="30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2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7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48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04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31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3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7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4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D32F-C120-4D0E-9C37-E017B9568546}" type="datetime1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A76F-9E88-4C25-AC34-9496CF6B05A5}" type="datetime1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FB0-B7CC-46E1-93CA-7CBDF3DD5763}" type="datetime1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63C6-2E24-4C53-A45A-54950449F445}" type="datetime1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BC4-0F2F-47CB-B3E5-FEFB02445499}" type="datetime1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9EE1-5AB8-4E59-965C-274797A469D4}" type="datetime1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3C64-03F7-434D-B18D-FA6C3C8C1E4A}" type="datetime1">
              <a:rPr lang="ru-RU" smtClean="0"/>
              <a:t>25.05.2023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AB51-AD61-4418-AEE1-AA4936610230}" type="datetime1">
              <a:rPr lang="ru-RU" smtClean="0"/>
              <a:t>25.05.2023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2448-F95F-4840-8027-53F0CAF45C26}" type="datetime1">
              <a:rPr lang="ru-RU" smtClean="0"/>
              <a:t>25.05.2023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729C-76AD-421A-A62E-9C609ECFB945}" type="datetime1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012-466B-4E09-87BC-C5A3A51EB5C7}" type="datetime1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B2BF-99C7-4566-96C2-6748A8E5D4C1}" type="datetime1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 на тему:</a:t>
            </a:r>
          </a:p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существующих методов</a:t>
            </a:r>
          </a:p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пользовательской активности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11B9F-135B-4EE9-A784-1C0FA859A21C}"/>
              </a:ext>
            </a:extLst>
          </p:cNvPr>
          <p:cNvSpPr txBox="1"/>
          <p:nvPr/>
        </p:nvSpPr>
        <p:spPr>
          <a:xfrm flipH="1">
            <a:off x="11178808" y="6396335"/>
            <a:ext cx="112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Заголовок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Исследование (не более 3ех плакатов)</a:t>
            </a:r>
          </a:p>
        </p:txBody>
      </p:sp>
    </p:spTree>
    <p:extLst>
      <p:ext uri="{BB962C8B-B14F-4D97-AF65-F5344CB8AC3E}">
        <p14:creationId xmlns:p14="http://schemas.microsoft.com/office/powerpoint/2010/main" val="184548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разработан и программно реализован метод анализа активности пользователей САПР с использованием поиска последовательных шаблонов.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именно: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активности пользователей, выбраны для них критерии оценки и проведено сравнение;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формализована задача в виде IDEF0-диаграммы;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метод анализа активности пользователей САПР с использованием поиска последовательных шаблонов;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программное обеспечение, реализующее описанный метод;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исследованы характеристики разработанного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Перспективы дальнейшего развития</a:t>
            </a:r>
            <a:endParaRPr lang="ru-RU" sz="4000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Слайд о перспективах дальнейшего развития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(Не будет вопросов о недостатках)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(Неплохо иметь ссылку на статью)</a:t>
            </a:r>
          </a:p>
        </p:txBody>
      </p:sp>
    </p:spTree>
    <p:extLst>
      <p:ext uri="{BB962C8B-B14F-4D97-AF65-F5344CB8AC3E}">
        <p14:creationId xmlns:p14="http://schemas.microsoft.com/office/powerpoint/2010/main" val="280696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и программно реализовать метод анализа активности пользователей САПР с использованием поиска последовательных шаблонов.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рассмотреть существующие решения в области анализа активности пользователей, выбрать для них критерии оценки и сравнить;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формализовать задачу в виде IDEF0-диаграммы;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метод анализа активности пользователей САПР с использованием поиска последовательных шаблонов;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программное обеспечение, реализующее описанный метод;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характеристики разработанного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273226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Формализованная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7F2072-E69E-44B3-887F-44B338B78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7872"/>
            <a:ext cx="12192000" cy="2482256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EAC84F1B-0B39-483B-AEDA-24061172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44553"/>
            <a:ext cx="11182378" cy="5168894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Добавить текст?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Сравнение рассмотренных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3551D-14D2-4A2C-A7C6-390C77AB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76" y="1011775"/>
            <a:ext cx="6942131" cy="55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Заголовок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Далее идет суть: Формализация (2-3 слайда)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слайд должен иметь оригинальное название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 формулы должны быть расшифрованы (только те которые понимаете)</a:t>
            </a:r>
          </a:p>
        </p:txBody>
      </p:sp>
    </p:spTree>
    <p:extLst>
      <p:ext uri="{BB962C8B-B14F-4D97-AF65-F5344CB8AC3E}">
        <p14:creationId xmlns:p14="http://schemas.microsoft.com/office/powerpoint/2010/main" val="89218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Заголовок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Потом схема алгоритма по ГОСТУ (1-2 слайда не больше)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Говорим только особенности алгоритма (не надо говорить о банальном)</a:t>
            </a:r>
          </a:p>
        </p:txBody>
      </p:sp>
    </p:spTree>
    <p:extLst>
      <p:ext uri="{BB962C8B-B14F-4D97-AF65-F5344CB8AC3E}">
        <p14:creationId xmlns:p14="http://schemas.microsoft.com/office/powerpoint/2010/main" val="377334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Генерация кандидатов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497B93-57AA-4E83-9D74-6ABA2BC5A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98" y="797266"/>
            <a:ext cx="3271837" cy="56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9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Проверка поддержки кандидата сессией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2B9E8A-5309-4B7C-9121-53B8E5A23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08" y="767244"/>
            <a:ext cx="3057183" cy="53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Заголовок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ПО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(Не надо показывать диаграмму классов)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Говорим какую технологию использовали</a:t>
            </a:r>
          </a:p>
        </p:txBody>
      </p:sp>
    </p:spTree>
    <p:extLst>
      <p:ext uri="{BB962C8B-B14F-4D97-AF65-F5344CB8AC3E}">
        <p14:creationId xmlns:p14="http://schemas.microsoft.com/office/powerpoint/2010/main" val="3650738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352</Words>
  <Application>Microsoft Office PowerPoint</Application>
  <PresentationFormat>Широкоэкранный</PresentationFormat>
  <Paragraphs>70</Paragraphs>
  <Slides>12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Формализованная постановка задачи</vt:lpstr>
      <vt:lpstr>Сравнение рассмотренных методов</vt:lpstr>
      <vt:lpstr>Заголовок</vt:lpstr>
      <vt:lpstr>Заголовок</vt:lpstr>
      <vt:lpstr>Генерация кандидатов</vt:lpstr>
      <vt:lpstr>Проверка поддержки кандидата сессией</vt:lpstr>
      <vt:lpstr>Заголовок</vt:lpstr>
      <vt:lpstr>Заголовок</vt:lpstr>
      <vt:lpstr>Заключение</vt:lpstr>
      <vt:lpstr>Перспективы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 Pronin</cp:lastModifiedBy>
  <cp:revision>117</cp:revision>
  <dcterms:created xsi:type="dcterms:W3CDTF">2022-09-11T14:03:03Z</dcterms:created>
  <dcterms:modified xsi:type="dcterms:W3CDTF">2023-05-25T11:42:58Z</dcterms:modified>
</cp:coreProperties>
</file>