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67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606580" y="2644170"/>
            <a:ext cx="109788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endParaRPr lang="en-US" sz="4800" b="1" i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организации турниров по киберспорту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</a:t>
            </a:r>
            <a:r>
              <a:rPr lang="en-US" sz="2400" dirty="0">
                <a:latin typeface="ArialMT"/>
              </a:rPr>
              <a:t>6</a:t>
            </a:r>
            <a:r>
              <a:rPr lang="ru-RU" sz="2400" dirty="0">
                <a:latin typeface="ArialMT"/>
              </a:rPr>
              <a:t>2Б</a:t>
            </a:r>
          </a:p>
          <a:p>
            <a:r>
              <a:rPr lang="ru-RU" sz="2400" dirty="0">
                <a:latin typeface="ArialMT"/>
              </a:rPr>
              <a:t>Руководитель: Никульшина Татьяна Александровна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CA612C-6568-4FB1-A1F5-B15150D3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98" y="1579948"/>
            <a:ext cx="9010403" cy="49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2E52D-E7C4-4D9F-A661-36EE69AC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87" y="1497904"/>
            <a:ext cx="5869426" cy="51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E8EB4-C0A4-454E-9899-080374717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90688"/>
            <a:ext cx="7124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F0BD-904A-4D91-9111-B933383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17" y="1416047"/>
            <a:ext cx="6329166" cy="51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9DD9-1420-48A4-BA7B-9237EF07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9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Сравнительный анализ времени выполнения запросов к базе данных с использованием индексов и без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F59A91-A7D2-422F-B47F-4162C83A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8" y="2742347"/>
            <a:ext cx="10272363" cy="21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8"/>
            <a:ext cx="10515600" cy="4788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 итогу проделанной работы была достигнута цель – разработана база данных для организации турниров по киберспортивной дисциплине “</a:t>
            </a:r>
            <a:r>
              <a:rPr lang="ru-RU" dirty="0" err="1"/>
              <a:t>Dota</a:t>
            </a:r>
            <a:r>
              <a:rPr lang="ru-RU" dirty="0"/>
              <a:t> 2” и их управления.</a:t>
            </a:r>
          </a:p>
          <a:p>
            <a:pPr marL="0" indent="0">
              <a:buNone/>
            </a:pPr>
            <a:r>
              <a:rPr lang="ru-RU" dirty="0"/>
              <a:t>Также были решены все поставленные задачи, а именно:</a:t>
            </a:r>
          </a:p>
          <a:p>
            <a:pPr lvl="0"/>
            <a:r>
              <a:rPr lang="ru-RU" dirty="0"/>
              <a:t>формализовано задание, определен необходимый функционал;</a:t>
            </a:r>
          </a:p>
          <a:p>
            <a:pPr lvl="0"/>
            <a:r>
              <a:rPr lang="ru-RU" dirty="0"/>
              <a:t>определены роли пользователей;</a:t>
            </a:r>
          </a:p>
          <a:p>
            <a:pPr lvl="0"/>
            <a:r>
              <a:rPr lang="ru-RU" dirty="0"/>
              <a:t>проанализированы существующие аналоги;</a:t>
            </a:r>
          </a:p>
          <a:p>
            <a:pPr lvl="0"/>
            <a:r>
              <a:rPr lang="ru-RU" dirty="0"/>
              <a:t>проанализированы модели базы данных;</a:t>
            </a:r>
          </a:p>
          <a:p>
            <a:pPr lvl="0"/>
            <a:r>
              <a:rPr lang="ru-RU" dirty="0"/>
              <a:t>построена инфологическая модель базы данных;</a:t>
            </a:r>
          </a:p>
          <a:p>
            <a:pPr lvl="0"/>
            <a:r>
              <a:rPr lang="ru-RU" dirty="0"/>
              <a:t>спроектировано приложение для доступа к базе данных;</a:t>
            </a:r>
          </a:p>
          <a:p>
            <a:pPr lvl="0"/>
            <a:r>
              <a:rPr lang="ru-RU" dirty="0"/>
              <a:t>создана и заполнена база данных;</a:t>
            </a:r>
          </a:p>
          <a:p>
            <a:pPr lvl="0"/>
            <a:r>
              <a:rPr lang="ru-RU" dirty="0"/>
              <a:t>реализован интерфейс для доступа к базе данных;</a:t>
            </a:r>
          </a:p>
          <a:p>
            <a:pPr lvl="0"/>
            <a:r>
              <a:rPr lang="ru-RU" dirty="0"/>
              <a:t>разработана программа, реализующая поставленную задачу;</a:t>
            </a:r>
          </a:p>
          <a:p>
            <a:pPr lvl="0"/>
            <a:r>
              <a:rPr lang="ru-RU"/>
              <a:t>проведен сравнительный анализ времени выполнения запросов к базе данных с использованием индексов и без.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66755" cy="4672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реализовать базу данных 	для организации турниров по киберспортивной дисциплине “</a:t>
            </a:r>
            <a:r>
              <a:rPr lang="ru-RU" dirty="0" err="1"/>
              <a:t>Dota</a:t>
            </a:r>
            <a:r>
              <a:rPr lang="ru-RU" dirty="0"/>
              <a:t> 2” и их управления.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формализовать задание, определить необходимый функционал;</a:t>
            </a:r>
          </a:p>
          <a:p>
            <a:pPr lvl="0"/>
            <a:r>
              <a:rPr lang="ru-RU" dirty="0"/>
              <a:t>определить роли пользователей;</a:t>
            </a:r>
          </a:p>
          <a:p>
            <a:pPr lvl="0"/>
            <a:r>
              <a:rPr lang="ru-RU" dirty="0"/>
              <a:t>проанализировать существующие аналоги;</a:t>
            </a:r>
          </a:p>
          <a:p>
            <a:pPr lvl="0"/>
            <a:r>
              <a:rPr lang="ru-RU" dirty="0"/>
              <a:t>проанализировать модели базы данных;</a:t>
            </a:r>
          </a:p>
          <a:p>
            <a:pPr lvl="0"/>
            <a:r>
              <a:rPr lang="ru-RU" dirty="0"/>
              <a:t>построить инфологическую модель базы данных;</a:t>
            </a:r>
          </a:p>
          <a:p>
            <a:pPr lvl="0"/>
            <a:r>
              <a:rPr lang="ru-RU" dirty="0"/>
              <a:t>спроектировать приложение для доступа к базе данных;</a:t>
            </a:r>
          </a:p>
          <a:p>
            <a:pPr lvl="0"/>
            <a:r>
              <a:rPr lang="ru-RU" dirty="0"/>
              <a:t>создать и заполнить базу данных;</a:t>
            </a:r>
          </a:p>
          <a:p>
            <a:pPr lvl="0"/>
            <a:r>
              <a:rPr lang="ru-RU" dirty="0"/>
              <a:t>реализовать интерфейс для доступа к базе данных;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pPr lvl="0"/>
            <a:r>
              <a:rPr lang="ru-RU" dirty="0"/>
              <a:t>провести сравнительный анализ времени выполнения запросов к базе данных с использованием индексов и без.</a:t>
            </a:r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Распределение ролей пользователей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3FFF4CA-2389-4FF1-918B-3836EB31E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79567"/>
              </p:ext>
            </p:extLst>
          </p:nvPr>
        </p:nvGraphicFramePr>
        <p:xfrm>
          <a:off x="6861968" y="1455165"/>
          <a:ext cx="3725863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Точечный рисунок" r:id="rId3" imgW="3726360" imgH="4358520" progId="Paint.Picture">
                  <p:embed/>
                </p:oleObj>
              </mc:Choice>
              <mc:Fallback>
                <p:oleObj name="Точечный рисунок" r:id="rId3" imgW="3726360" imgH="4358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1968" y="1455165"/>
                        <a:ext cx="3725863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A5598A-A588-4789-BDCE-A0532A77A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25953"/>
              </p:ext>
            </p:extLst>
          </p:nvPr>
        </p:nvGraphicFramePr>
        <p:xfrm>
          <a:off x="915579" y="1675683"/>
          <a:ext cx="5180420" cy="414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Точечный рисунок" r:id="rId5" imgW="6477120" imgH="5181480" progId="Paint.Picture">
                  <p:embed/>
                </p:oleObj>
              </mc:Choice>
              <mc:Fallback>
                <p:oleObj name="Точечный рисунок" r:id="rId5" imgW="6477120" imgH="518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579" y="1675683"/>
                        <a:ext cx="5180420" cy="414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диаграмма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E1B0C-C772-49AB-96CD-FE551886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1943435"/>
            <a:ext cx="6648735" cy="34266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3AD0EE-CA6E-4654-B348-24C6D525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39" y="2408537"/>
            <a:ext cx="4175261" cy="34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существующих аналогов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895F5A-1D4B-40CB-A1A2-B5DA1B91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2320194"/>
            <a:ext cx="1126333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модели базы данных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912DC99-D26A-4B91-9A91-0E47C9D6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реляционная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иерархическая;</a:t>
            </a:r>
          </a:p>
          <a:p>
            <a:r>
              <a:rPr lang="ru-RU" dirty="0"/>
              <a:t>сетевая.</a:t>
            </a:r>
          </a:p>
        </p:txBody>
      </p:sp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Инфологическая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982DB6-B3FD-4F9C-AB23-EA519D67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24" y="1446261"/>
            <a:ext cx="6901952" cy="51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Схемы триггеров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98BB9E-5DC6-485D-9307-ECD0AEDA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88" y="1690688"/>
            <a:ext cx="2663759" cy="42439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F3E481-C4A6-4EBF-87B1-8C0B97D7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4" y="1573368"/>
            <a:ext cx="2543331" cy="4361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B7DEB7-05F0-4884-95D7-DFC1950E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52" y="1573368"/>
            <a:ext cx="2764839" cy="31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СУБД </a:t>
            </a:r>
            <a:r>
              <a:rPr lang="en-US" dirty="0" err="1"/>
              <a:t>postgreSQL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809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254</Words>
  <Application>Microsoft Office PowerPoint</Application>
  <PresentationFormat>Широкоэкранный</PresentationFormat>
  <Paragraphs>57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Times New Roman</vt:lpstr>
      <vt:lpstr>Тема Office</vt:lpstr>
      <vt:lpstr>Точечный рисунок</vt:lpstr>
      <vt:lpstr>Презентация PowerPoint</vt:lpstr>
      <vt:lpstr>Цель и задачи</vt:lpstr>
      <vt:lpstr>Распределение ролей пользователей</vt:lpstr>
      <vt:lpstr>ER-диаграмма базы данных</vt:lpstr>
      <vt:lpstr>Анализ существующих аналогов</vt:lpstr>
      <vt:lpstr>Выбор модели базы данных</vt:lpstr>
      <vt:lpstr>Инфологическая модель базы данных</vt:lpstr>
      <vt:lpstr>Схемы триггеров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Сравнительный анализ времени выполнения запросов к базе данных с использованием индексов и без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27</cp:revision>
  <dcterms:created xsi:type="dcterms:W3CDTF">2021-12-17T13:10:26Z</dcterms:created>
  <dcterms:modified xsi:type="dcterms:W3CDTF">2022-06-10T14:22:17Z</dcterms:modified>
</cp:coreProperties>
</file>