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67" r:id="rId16"/>
    <p:sldId id="26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0F5-D0D3-499B-812F-0FEE7EBF608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52A9-5122-4760-8E24-BCA384AEE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8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F52A9-5122-4760-8E24-BCA384AEE22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37CD-F529-47A7-9803-255A0A8B3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0C83C-8004-4332-97B9-419A28FE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FF75E-64D2-45F3-8564-A83C6FE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BB44A-8D0D-45D8-89D5-CED5195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B362C5-1EBF-4D7B-B696-FA8EC022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5D72-5355-4803-B304-2C188FD1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DDCE4-BC73-4A25-8A43-223AB02D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8C816-3812-483B-A44F-9F33388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8864-900B-4FBE-A662-0832CBE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4A386-A702-4C79-8F32-CB290C2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31DE9D-EB84-4043-A2DD-7BBB8193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9932B-BE9B-4257-8168-CD0A10B4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19787-CF1C-4035-AA7D-17434658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2031A-10D9-4DD6-8109-3AE41FE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18410-B276-4068-957F-F6ADA27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E59E-3184-48D0-9D46-6B469A76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2E9B7-8A03-4EE2-B139-D6953244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D0CCB-3118-4FE0-9C50-94161E3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6B5E7-E820-47B8-9882-01D911E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F5FDC-7DEF-4A6D-9ECC-2735DE8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60E4-CF84-4B83-B6F0-F5F176FC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DAA44-0B57-4098-B170-820F9DAE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4CAD1-8AF0-4197-9521-4BA713D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9380C-4C34-403C-B280-2DD982B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C0543-4EFE-46B6-B12E-D74DF42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CB1D-6BF4-4594-B5B3-BC380CC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6A85A-A2A9-4594-8965-909E7F7A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33C05-6C28-420C-ACEC-AF1FFC2B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7B6FA-DD3C-45C5-B927-EDAAFE0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254B4-E492-4FE3-A68B-4C09F1A4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2AF5F-BF3F-4B5B-A8D6-46CEE9D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16-1A5B-47F9-AF96-559423EB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B2EB3B-5668-4E64-A5F3-9EB59189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4C1C8-65F2-43F0-9732-82BEFE9E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3879FA-1DB6-4E9B-8DD4-8E49D6AF1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69A100-3891-4904-9036-09ED8157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555B5-D06C-440D-AEE3-96E0B9DF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BB7492-2BBC-4B14-802E-9894D03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3368C-FB70-4DAC-80C6-DAC95A71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F204-AED0-49ED-BCAC-0D68604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8A4843-6007-4A7B-AD8A-3379DC77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10DA6-B26A-4F44-9254-79F0AF1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FE6D2B-817F-457A-A4A2-01A9104E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4B9F97-7054-4908-A1C2-FA21B613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5BFD01-007E-4424-94E2-BCE65B9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F9165-BF2A-4DDA-9447-7F0AF28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3D1FD-6A21-46E5-A20C-29F2D9A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664D4-4D79-48CC-A66A-05351802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96044-5B2B-415F-B97D-9101E705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B4D50-CF60-41D4-86F4-77FD0742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C98F9-FFFD-4409-97F2-C5F670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C1D10-D4F4-40E4-A20B-C05537E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6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B10A-F9A8-41DC-8D2B-E30EDE4A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6EA7B-BAA9-48D7-AFE4-1AC27E43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4DC66-D6EF-4182-9294-0629C030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0FB0F-97D9-4DCD-868C-7BAC8195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E35E9-5B45-4537-99D9-F2E31E85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951A-A6F2-4336-944B-3A042EB0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0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855B-18F2-4632-B912-C71C803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04E22-BF6B-4C7D-BC36-59EFB1D5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3FB2F-6CAF-446E-B713-1AEC119B7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72E7-29F7-4AAA-9BD1-B4061380111F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AB91-77B6-4877-8A72-C1C193AB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FFD6-14F6-4FD2-8D17-7ACBA1AD3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b-BMSTU_01">
            <a:extLst>
              <a:ext uri="{FF2B5EF4-FFF2-40B4-BE49-F238E27FC236}">
                <a16:creationId xmlns:a16="http://schemas.microsoft.com/office/drawing/2014/main" id="{3E5EFFFF-F26A-4847-B542-4C74D6C3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01AEA3-AA12-4B13-A85B-74CF33C44639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7C3C60-45C2-4924-9C2E-84378E2A385A}"/>
              </a:ext>
            </a:extLst>
          </p:cNvPr>
          <p:cNvSpPr/>
          <p:nvPr/>
        </p:nvSpPr>
        <p:spPr>
          <a:xfrm>
            <a:off x="606580" y="2644170"/>
            <a:ext cx="109788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приложения</a:t>
            </a:r>
            <a:r>
              <a:rPr lang="en-US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endParaRPr lang="en-US" sz="4800" b="1" i="1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организации турниров по киберспорту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91CDB8-6823-4E0F-B4C0-CF21D3C69E5C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MT"/>
              </a:rPr>
              <a:t>Студент: Пронин Арсений Сергеевич</a:t>
            </a:r>
          </a:p>
          <a:p>
            <a:r>
              <a:rPr lang="ru-RU" sz="2400" dirty="0">
                <a:latin typeface="ArialMT"/>
              </a:rPr>
              <a:t>Группа: ИУ7-</a:t>
            </a:r>
            <a:r>
              <a:rPr lang="en-US" sz="2400" dirty="0">
                <a:latin typeface="ArialMT"/>
              </a:rPr>
              <a:t>6</a:t>
            </a:r>
            <a:r>
              <a:rPr lang="ru-RU" sz="2400" dirty="0">
                <a:latin typeface="ArialMT"/>
              </a:rPr>
              <a:t>2Б</a:t>
            </a:r>
          </a:p>
          <a:p>
            <a:r>
              <a:rPr lang="ru-RU" sz="2400" dirty="0">
                <a:latin typeface="ArialMT"/>
              </a:rPr>
              <a:t>Руководитель: Никульшина Татьяна Александровна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068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CA743-8B67-4D98-9D15-A46FE309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инструменты, используемые для реализации 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70546-E6D4-498A-BA07-7DCFE77A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C++</a:t>
            </a:r>
            <a:endParaRPr lang="en-US" dirty="0"/>
          </a:p>
          <a:p>
            <a:r>
              <a:rPr lang="ru-RU" dirty="0"/>
              <a:t>Кроссплатформенный фреймворк Qt</a:t>
            </a:r>
          </a:p>
          <a:p>
            <a:r>
              <a:rPr lang="ru-RU" dirty="0"/>
              <a:t>Среда разработки Qt creator</a:t>
            </a:r>
            <a:endParaRPr lang="en-US" dirty="0"/>
          </a:p>
          <a:p>
            <a:r>
              <a:rPr lang="ru-RU" dirty="0"/>
              <a:t>Система версионного контроля git</a:t>
            </a:r>
            <a:endParaRPr lang="en-US" dirty="0"/>
          </a:p>
          <a:p>
            <a:r>
              <a:rPr lang="ru-RU" dirty="0"/>
              <a:t>СУБД </a:t>
            </a:r>
            <a:r>
              <a:rPr lang="en-US" dirty="0" err="1"/>
              <a:t>postgreSQL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80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CA612C-6568-4FB1-A1F5-B15150D3D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98" y="1579948"/>
            <a:ext cx="9010403" cy="49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0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2E52D-E7C4-4D9F-A661-36EE69AC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87" y="1497904"/>
            <a:ext cx="5869426" cy="51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1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FE8EB4-C0A4-454E-9899-080374717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690688"/>
            <a:ext cx="71247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7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9F0BD-904A-4D91-9111-B933383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17" y="1416047"/>
            <a:ext cx="6329166" cy="51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D9DD9-1420-48A4-BA7B-9237EF07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9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Сравнительный анализ времени выполнения запросов к базе данных с использованием индексов и без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F59A91-A7D2-422F-B47F-4162C83A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18" y="2742347"/>
            <a:ext cx="10272363" cy="21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629C-A1CC-408F-A72C-639ECC6D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CA9AC-03F9-4BBF-A1B1-113452AD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848"/>
            <a:ext cx="10515600" cy="47888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По итогу проделанной работы была достигнута цель – разработана база данных для организации турниров по киберспортивной дисциплине “</a:t>
            </a:r>
            <a:r>
              <a:rPr lang="ru-RU" dirty="0" err="1"/>
              <a:t>Dota</a:t>
            </a:r>
            <a:r>
              <a:rPr lang="ru-RU" dirty="0"/>
              <a:t> 2” и их управления.</a:t>
            </a:r>
          </a:p>
          <a:p>
            <a:pPr marL="0" indent="0">
              <a:buNone/>
            </a:pPr>
            <a:r>
              <a:rPr lang="ru-RU" dirty="0"/>
              <a:t>Также были решены все поставленные задачи, а именно:</a:t>
            </a:r>
          </a:p>
          <a:p>
            <a:pPr lvl="0"/>
            <a:r>
              <a:rPr lang="ru-RU" dirty="0"/>
              <a:t>формализовано задание, определен необходимый функционал;</a:t>
            </a:r>
          </a:p>
          <a:p>
            <a:pPr lvl="0"/>
            <a:r>
              <a:rPr lang="ru-RU" dirty="0"/>
              <a:t>определены роли пользователей;</a:t>
            </a:r>
          </a:p>
          <a:p>
            <a:pPr lvl="0"/>
            <a:r>
              <a:rPr lang="ru-RU" dirty="0"/>
              <a:t>проанализированы существующие аналоги;</a:t>
            </a:r>
          </a:p>
          <a:p>
            <a:pPr lvl="0"/>
            <a:r>
              <a:rPr lang="ru-RU" dirty="0"/>
              <a:t>проанализированы модели базы данных;</a:t>
            </a:r>
          </a:p>
          <a:p>
            <a:pPr lvl="0"/>
            <a:r>
              <a:rPr lang="ru-RU" dirty="0"/>
              <a:t>построена инфологическая модель базы данных;</a:t>
            </a:r>
          </a:p>
          <a:p>
            <a:pPr lvl="0"/>
            <a:r>
              <a:rPr lang="ru-RU" dirty="0"/>
              <a:t>спроектировано приложение для доступа к базе данных;</a:t>
            </a:r>
          </a:p>
          <a:p>
            <a:pPr lvl="0"/>
            <a:r>
              <a:rPr lang="ru-RU" dirty="0"/>
              <a:t>создана и заполнена база данных;</a:t>
            </a:r>
          </a:p>
          <a:p>
            <a:pPr lvl="0"/>
            <a:r>
              <a:rPr lang="ru-RU" dirty="0"/>
              <a:t>реализован интерфейс для доступа к базе данных;</a:t>
            </a:r>
          </a:p>
          <a:p>
            <a:pPr lvl="0"/>
            <a:r>
              <a:rPr lang="ru-RU" dirty="0"/>
              <a:t>разработана программа, реализующая поставленную задачу.</a:t>
            </a:r>
          </a:p>
        </p:txBody>
      </p:sp>
    </p:spTree>
    <p:extLst>
      <p:ext uri="{BB962C8B-B14F-4D97-AF65-F5344CB8AC3E}">
        <p14:creationId xmlns:p14="http://schemas.microsoft.com/office/powerpoint/2010/main" val="206923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237C-96B7-412C-9A2E-1B3F7604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0A51E-1573-48C8-A24D-967B5107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66755" cy="46724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Цель работы </a:t>
            </a:r>
            <a:r>
              <a:rPr lang="ru-RU" dirty="0"/>
              <a:t>– реализовать базу данных 	для организации турниров по киберспортивной дисциплине “</a:t>
            </a:r>
            <a:r>
              <a:rPr lang="ru-RU" dirty="0" err="1"/>
              <a:t>Dota</a:t>
            </a:r>
            <a:r>
              <a:rPr lang="ru-RU" dirty="0"/>
              <a:t> 2” и их управления.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формализовать задание, определить необходимый функционал;</a:t>
            </a:r>
          </a:p>
          <a:p>
            <a:pPr lvl="0"/>
            <a:r>
              <a:rPr lang="ru-RU" dirty="0"/>
              <a:t>определить роли пользователей;</a:t>
            </a:r>
          </a:p>
          <a:p>
            <a:pPr lvl="0"/>
            <a:r>
              <a:rPr lang="ru-RU" dirty="0"/>
              <a:t>проанализировать существующие аналоги;</a:t>
            </a:r>
          </a:p>
          <a:p>
            <a:pPr lvl="0"/>
            <a:r>
              <a:rPr lang="ru-RU" dirty="0"/>
              <a:t>проанализировать модели базы данных;</a:t>
            </a:r>
          </a:p>
          <a:p>
            <a:pPr lvl="0"/>
            <a:r>
              <a:rPr lang="ru-RU" dirty="0"/>
              <a:t>построить инфологическую модель базы данных;</a:t>
            </a:r>
          </a:p>
          <a:p>
            <a:pPr lvl="0"/>
            <a:r>
              <a:rPr lang="ru-RU" dirty="0"/>
              <a:t>спроектировать приложение для доступа к базе данных;</a:t>
            </a:r>
          </a:p>
          <a:p>
            <a:pPr lvl="0"/>
            <a:r>
              <a:rPr lang="ru-RU" dirty="0"/>
              <a:t>создать и заполнить базу данных;</a:t>
            </a:r>
          </a:p>
          <a:p>
            <a:pPr lvl="0"/>
            <a:r>
              <a:rPr lang="ru-RU" dirty="0"/>
              <a:t>реализовать интерфейс для доступа к базе данных;</a:t>
            </a:r>
          </a:p>
          <a:p>
            <a:pPr lvl="0"/>
            <a:r>
              <a:rPr lang="ru-RU" dirty="0"/>
              <a:t>разработать программу, реализующую поставленную задачу;</a:t>
            </a:r>
          </a:p>
          <a:p>
            <a:pPr lvl="0"/>
            <a:r>
              <a:rPr lang="ru-RU" dirty="0"/>
              <a:t>провести сравнительный анализ времени выполнения запросов к базе данных с использованием индексов и без.</a:t>
            </a:r>
          </a:p>
        </p:txBody>
      </p:sp>
    </p:spTree>
    <p:extLst>
      <p:ext uri="{BB962C8B-B14F-4D97-AF65-F5344CB8AC3E}">
        <p14:creationId xmlns:p14="http://schemas.microsoft.com/office/powerpoint/2010/main" val="286370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ru-RU" b="1" dirty="0"/>
              <a:t>Распределение ролей пользователей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3FFF4CA-2389-4FF1-918B-3836EB31E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279567"/>
              </p:ext>
            </p:extLst>
          </p:nvPr>
        </p:nvGraphicFramePr>
        <p:xfrm>
          <a:off x="6861968" y="1455165"/>
          <a:ext cx="3725863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Точечный рисунок" r:id="rId3" imgW="3726360" imgH="4358520" progId="Paint.Picture">
                  <p:embed/>
                </p:oleObj>
              </mc:Choice>
              <mc:Fallback>
                <p:oleObj name="Точечный рисунок" r:id="rId3" imgW="3726360" imgH="4358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1968" y="1455165"/>
                        <a:ext cx="3725863" cy="435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2A5598A-A588-4789-BDCE-A0532A77A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025953"/>
              </p:ext>
            </p:extLst>
          </p:nvPr>
        </p:nvGraphicFramePr>
        <p:xfrm>
          <a:off x="915579" y="1675683"/>
          <a:ext cx="5180420" cy="414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Точечный рисунок" r:id="rId5" imgW="6477120" imgH="5181480" progId="Paint.Picture">
                  <p:embed/>
                </p:oleObj>
              </mc:Choice>
              <mc:Fallback>
                <p:oleObj name="Точечный рисунок" r:id="rId5" imgW="6477120" imgH="5181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579" y="1675683"/>
                        <a:ext cx="5180420" cy="414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1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39A6-944A-4ECD-87DB-EFAB3508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ER-</a:t>
            </a:r>
            <a:r>
              <a:rPr lang="ru-RU" b="1" dirty="0"/>
              <a:t>диаграмма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2E1B0C-C772-49AB-96CD-FE551886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8" y="1943435"/>
            <a:ext cx="6648735" cy="34266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3AD0EE-CA6E-4654-B348-24C6D525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39" y="2408537"/>
            <a:ext cx="4175261" cy="34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0876-A67C-4FE5-8020-60BDFFE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существующих аналогов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895F5A-1D4B-40CB-A1A2-B5DA1B91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2" y="2320194"/>
            <a:ext cx="11263336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7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F9A0C-639C-443B-B1A8-E2FFD86C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модели базы данных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912DC99-D26A-4B91-9A91-0E47C9D6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реляционная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иерархическая;</a:t>
            </a:r>
          </a:p>
          <a:p>
            <a:r>
              <a:rPr lang="ru-RU" dirty="0"/>
              <a:t>сетевая.</a:t>
            </a:r>
          </a:p>
        </p:txBody>
      </p:sp>
    </p:spTree>
    <p:extLst>
      <p:ext uri="{BB962C8B-B14F-4D97-AF65-F5344CB8AC3E}">
        <p14:creationId xmlns:p14="http://schemas.microsoft.com/office/powerpoint/2010/main" val="28485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CA743-8B67-4D98-9D15-A46FE309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инструменты, используемые для реализации 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70546-E6D4-498A-BA07-7DCFE77A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C++</a:t>
            </a:r>
            <a:endParaRPr lang="en-US" dirty="0"/>
          </a:p>
          <a:p>
            <a:r>
              <a:rPr lang="ru-RU" dirty="0"/>
              <a:t>Кроссплатформенный фреймворк Qt</a:t>
            </a:r>
          </a:p>
          <a:p>
            <a:r>
              <a:rPr lang="ru-RU" dirty="0"/>
              <a:t>Среда разработки Qt creator</a:t>
            </a:r>
            <a:endParaRPr lang="en-US" dirty="0"/>
          </a:p>
          <a:p>
            <a:r>
              <a:rPr lang="ru-RU" dirty="0"/>
              <a:t>Система версионного контроля git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clock()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92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Инфологическая модель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982DB6-B3FD-4F9C-AB23-EA519D67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24" y="1446261"/>
            <a:ext cx="6901952" cy="51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2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Схемы триггеров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98BB9E-5DC6-485D-9307-ECD0AEDA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88" y="1690688"/>
            <a:ext cx="2663759" cy="42439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F3E481-C4A6-4EBF-87B1-8C0B97D7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34" y="1573368"/>
            <a:ext cx="2543331" cy="43612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B7DEB7-05F0-4884-95D7-DFC1950E5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852" y="1573368"/>
            <a:ext cx="2764839" cy="31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265</Words>
  <Application>Microsoft Office PowerPoint</Application>
  <PresentationFormat>Широкоэкранный</PresentationFormat>
  <Paragraphs>62</Paragraphs>
  <Slides>16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ArialMT</vt:lpstr>
      <vt:lpstr>Calibri</vt:lpstr>
      <vt:lpstr>Calibri Light</vt:lpstr>
      <vt:lpstr>Times New Roman</vt:lpstr>
      <vt:lpstr>Тема Office</vt:lpstr>
      <vt:lpstr>Изображение Paintbrush</vt:lpstr>
      <vt:lpstr>Презентация PowerPoint</vt:lpstr>
      <vt:lpstr>Цель и задачи</vt:lpstr>
      <vt:lpstr>Распределение ролей пользователей</vt:lpstr>
      <vt:lpstr>ER-диаграмма базы данных</vt:lpstr>
      <vt:lpstr>Анализ существующих аналогов</vt:lpstr>
      <vt:lpstr>Выбор модели базы данных</vt:lpstr>
      <vt:lpstr>Основные инструменты, используемые для реализации и исследования</vt:lpstr>
      <vt:lpstr>Инфологическая модель базы данных</vt:lpstr>
      <vt:lpstr>Схемы триггеров</vt:lpstr>
      <vt:lpstr>Основные инструменты, используемые для реализации и исследования</vt:lpstr>
      <vt:lpstr>Примеры работы программы</vt:lpstr>
      <vt:lpstr>Примеры работы программы</vt:lpstr>
      <vt:lpstr>Примеры работы программы</vt:lpstr>
      <vt:lpstr>Примеры работы программы</vt:lpstr>
      <vt:lpstr>Сравнительный анализ времени выполнения запросов к базе данных с использованием индексов и без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Arseny Pronin</dc:creator>
  <cp:lastModifiedBy>Arseny Pronin</cp:lastModifiedBy>
  <cp:revision>24</cp:revision>
  <dcterms:created xsi:type="dcterms:W3CDTF">2021-12-17T13:10:26Z</dcterms:created>
  <dcterms:modified xsi:type="dcterms:W3CDTF">2022-06-10T14:18:51Z</dcterms:modified>
</cp:coreProperties>
</file>