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5A0F5-D0D3-499B-812F-0FEE7EBF608C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F52A9-5122-4760-8E24-BCA384AEE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58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F52A9-5122-4760-8E24-BCA384AEE22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43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F37CD-F529-47A7-9803-255A0A8B3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00C83C-8004-4332-97B9-419A28FE1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5FF75E-64D2-45F3-8564-A83C6FE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FBB44A-8D0D-45D8-89D5-CED5195B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B362C5-1EBF-4D7B-B696-FA8EC022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65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75D72-5355-4803-B304-2C188FD1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DDDCE4-BC73-4A25-8A43-223AB02D8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48C816-3812-483B-A44F-9F333883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28864-900B-4FBE-A662-0832CBEC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44A386-A702-4C79-8F32-CB290C22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98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31DE9D-EB84-4043-A2DD-7BBB8193A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29932B-BE9B-4257-8168-CD0A10B4D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B19787-CF1C-4035-AA7D-17434658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A2031A-10D9-4DD6-8109-3AE41FE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C18410-B276-4068-957F-F6ADA27A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24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6E59E-3184-48D0-9D46-6B469A76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E2E9B7-8A03-4EE2-B139-D6953244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2D0CCB-3118-4FE0-9C50-94161E35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A6B5E7-E820-47B8-9882-01D911E3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F5FDC-7DEF-4A6D-9ECC-2735DE80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72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F60E4-CF84-4B83-B6F0-F5F176FC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0DAA44-0B57-4098-B170-820F9DAE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4CAD1-8AF0-4197-9521-4BA713D5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89380C-4C34-403C-B280-2DD982B3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1C0543-4EFE-46B6-B12E-D74DF422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BCB1D-6BF4-4594-B5B3-BC380CCC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6A85A-A2A9-4594-8965-909E7F7AB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E33C05-6C28-420C-ACEC-AF1FFC2B7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57B6FA-DD3C-45C5-B927-EDAAFE0A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3254B4-E492-4FE3-A68B-4C09F1A4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12AF5F-BF3F-4B5B-A8D6-46CEE9DF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33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64716-1A5B-47F9-AF96-559423EB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B2EB3B-5668-4E64-A5F3-9EB59189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F4C1C8-65F2-43F0-9732-82BEFE9EB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3879FA-1DB6-4E9B-8DD4-8E49D6AF1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69A100-3891-4904-9036-09ED81572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1555B5-D06C-440D-AEE3-96E0B9DF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BB7492-2BBC-4B14-802E-9894D03F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F3368C-FB70-4DAC-80C6-DAC95A71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2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2F204-AED0-49ED-BCAC-0D686042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8A4843-6007-4A7B-AD8A-3379DC77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910DA6-B26A-4F44-9254-79F0AF1B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FE6D2B-817F-457A-A4A2-01A9104E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8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4B9F97-7054-4908-A1C2-FA21B613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5BFD01-007E-4424-94E2-BCE65B94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9F9165-BF2A-4DDA-9447-7F0AF28B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91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3D1FD-6A21-46E5-A20C-29F2D9A6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664D4-4D79-48CC-A66A-05351802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596044-5B2B-415F-B97D-9101E705F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7B4D50-CF60-41D4-86F4-77FD0742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9C98F9-FFFD-4409-97F2-C5F67053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9C1D10-D4F4-40E4-A20B-C05537E9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36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5B10A-F9A8-41DC-8D2B-E30EDE4A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06EA7B-BAA9-48D7-AFE4-1AC27E43D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B4DC66-D6EF-4182-9294-0629C0307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70FB0F-97D9-4DCD-868C-7BAC8195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FE35E9-5B45-4537-99D9-F2E31E85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B951A-A6F2-4336-944B-3A042EB0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90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1855B-18F2-4632-B912-C71C8034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804E22-BF6B-4C7D-BC36-59EFB1D55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93FB2F-6CAF-446E-B713-1AEC119B7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72E7-29F7-4AAA-9BD1-B4061380111F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4BAB91-77B6-4877-8A72-C1C193AB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7FFD6-14F6-4FD2-8D17-7ACBA1AD3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59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rb-BMSTU_01">
            <a:extLst>
              <a:ext uri="{FF2B5EF4-FFF2-40B4-BE49-F238E27FC236}">
                <a16:creationId xmlns:a16="http://schemas.microsoft.com/office/drawing/2014/main" id="{3E5EFFFF-F26A-4847-B542-4C74D6C3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701AEA3-AA12-4B13-A85B-74CF33C44639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47C3C60-45C2-4924-9C2E-84378E2A385A}"/>
              </a:ext>
            </a:extLst>
          </p:cNvPr>
          <p:cNvSpPr/>
          <p:nvPr/>
        </p:nvSpPr>
        <p:spPr>
          <a:xfrm>
            <a:off x="910541" y="3013501"/>
            <a:ext cx="103709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Генерация трехмерного ландшафта </a:t>
            </a:r>
            <a:endParaRPr lang="ru-RU" sz="4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91CDB8-6823-4E0F-B4C0-CF21D3C69E5C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MT"/>
              </a:rPr>
              <a:t>Студент: Пронин Арсений Сергеевич</a:t>
            </a:r>
          </a:p>
          <a:p>
            <a:r>
              <a:rPr lang="ru-RU" sz="2400" dirty="0">
                <a:latin typeface="ArialMT"/>
              </a:rPr>
              <a:t>Группа: ИУ7-52Б</a:t>
            </a:r>
          </a:p>
          <a:p>
            <a:r>
              <a:rPr lang="ru-RU" sz="2400" dirty="0">
                <a:latin typeface="ArialMT"/>
              </a:rPr>
              <a:t>Руководитель: Погорелов Дмитрий Александрович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2068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8593B-6D92-4EED-8C07-650003D9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Сравнительный анализ времени выполнения алгоритма </a:t>
            </a:r>
            <a:r>
              <a:rPr lang="en-US" dirty="0" err="1"/>
              <a:t>ZBuffer</a:t>
            </a:r>
            <a:r>
              <a:rPr lang="en-US" dirty="0"/>
              <a:t> </a:t>
            </a:r>
            <a:r>
              <a:rPr lang="ru-RU" dirty="0"/>
              <a:t>с использованием параллельных вычислений и без.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A59839-921D-4CF4-824A-2D1BFE8C1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934369"/>
            <a:ext cx="6486525" cy="23050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16674F-A3AF-4A2F-89A8-08E34873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4483100"/>
            <a:ext cx="65341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2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F629C-A1CC-408F-A72C-639ECC6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6AA284-BFE1-4139-8D0B-F530B1F34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83"/>
            <a:ext cx="10515600" cy="50546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По итогу проделанной работы была достигнута основная цель – разработана программа генерации и визуализации трехмерного изображения ландшафта и получены навыки разработки алгоритмов компьютерной графики и их анализа. Также были решены все поставленные задачи, а именно:</a:t>
            </a:r>
          </a:p>
          <a:p>
            <a:pPr lvl="0"/>
            <a:r>
              <a:rPr lang="ru-RU" sz="2400" dirty="0"/>
              <a:t>выбрано представление данных о ландшафте;</a:t>
            </a:r>
          </a:p>
          <a:p>
            <a:pPr lvl="0"/>
            <a:r>
              <a:rPr lang="ru-RU" sz="2400" dirty="0"/>
              <a:t>выбран алгоритм генерации ландшафта</a:t>
            </a:r>
            <a:r>
              <a:rPr lang="en-US" sz="2400" dirty="0"/>
              <a:t>;</a:t>
            </a:r>
            <a:endParaRPr lang="ru-RU" sz="2400" dirty="0"/>
          </a:p>
          <a:p>
            <a:pPr lvl="0"/>
            <a:r>
              <a:rPr lang="ru-RU" sz="2400" dirty="0"/>
              <a:t>выбран алгоритм удаления невидимых поверхностей;</a:t>
            </a:r>
          </a:p>
          <a:p>
            <a:pPr lvl="0"/>
            <a:r>
              <a:rPr lang="ru-RU" sz="2400" dirty="0"/>
              <a:t>выбраны необходимые структуры данных для изображения ландшафта;</a:t>
            </a:r>
          </a:p>
          <a:p>
            <a:pPr lvl="0"/>
            <a:r>
              <a:rPr lang="ru-RU" sz="2400" dirty="0"/>
              <a:t>выбраны основные инструменты для разработки программы;</a:t>
            </a:r>
          </a:p>
          <a:p>
            <a:pPr lvl="0"/>
            <a:r>
              <a:rPr lang="ru-RU" sz="2400" dirty="0"/>
              <a:t>разработана программа, реализующая поставленную задачу; </a:t>
            </a:r>
          </a:p>
          <a:p>
            <a:pPr lvl="0"/>
            <a:r>
              <a:rPr lang="ru-RU" sz="2400" dirty="0"/>
              <a:t>проведён сравнительный анализ времени выполнения алгоритма </a:t>
            </a:r>
            <a:r>
              <a:rPr lang="en-US" sz="2400" dirty="0" err="1"/>
              <a:t>ZBuffer</a:t>
            </a:r>
            <a:r>
              <a:rPr lang="en-US" sz="2400" dirty="0"/>
              <a:t> </a:t>
            </a:r>
            <a:r>
              <a:rPr lang="ru-RU" sz="2400" dirty="0"/>
              <a:t>с использованием параллельных вычислений и без.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6923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3237C-96B7-412C-9A2E-1B3F7604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0A51E-1573-48C8-A24D-967B51079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Цель работы </a:t>
            </a:r>
            <a:r>
              <a:rPr lang="ru-RU" dirty="0"/>
              <a:t>– разработать программу генерации и визуализации ландшафта, а также получить навыки разработки алгоритмов компьютерной графики и их анализа.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lvl="0"/>
            <a:r>
              <a:rPr lang="ru-RU" dirty="0"/>
              <a:t>выбрать представление данных о ландшафте;</a:t>
            </a:r>
          </a:p>
          <a:p>
            <a:pPr lvl="0"/>
            <a:r>
              <a:rPr lang="ru-RU" dirty="0"/>
              <a:t>выбрать алгоритм генерации ландшафта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выбрать алгоритм удаления невидимых поверхностей;</a:t>
            </a:r>
          </a:p>
          <a:p>
            <a:pPr lvl="0"/>
            <a:r>
              <a:rPr lang="ru-RU" dirty="0"/>
              <a:t>выбрать необходимые структуры данных для изображения ландшафта;</a:t>
            </a:r>
          </a:p>
          <a:p>
            <a:pPr lvl="0"/>
            <a:r>
              <a:rPr lang="ru-RU" dirty="0"/>
              <a:t>выбрать основные инструменты для разработки программы;</a:t>
            </a:r>
          </a:p>
          <a:p>
            <a:pPr lvl="0"/>
            <a:r>
              <a:rPr lang="ru-RU" dirty="0"/>
              <a:t>разработать программу, реализующую поставленную задачу;</a:t>
            </a:r>
          </a:p>
          <a:p>
            <a:r>
              <a:rPr lang="ru-RU" dirty="0"/>
              <a:t>провести сравнительный анализ времени выполнения алгоритма </a:t>
            </a:r>
            <a:r>
              <a:rPr lang="en-US" dirty="0" err="1"/>
              <a:t>ZBuffer</a:t>
            </a:r>
            <a:r>
              <a:rPr lang="en-US" dirty="0"/>
              <a:t> </a:t>
            </a:r>
            <a:r>
              <a:rPr lang="ru-RU" dirty="0"/>
              <a:t>с использованием параллельных вычислений и без.</a:t>
            </a:r>
          </a:p>
        </p:txBody>
      </p:sp>
    </p:spTree>
    <p:extLst>
      <p:ext uri="{BB962C8B-B14F-4D97-AF65-F5344CB8AC3E}">
        <p14:creationId xmlns:p14="http://schemas.microsoft.com/office/powerpoint/2010/main" val="286370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35B3E-34C3-4151-80EB-AD572573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Представление данных о ландшафте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F13B-583F-42E1-946D-C77CCDD91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Регулярная сетка высот</a:t>
            </a:r>
          </a:p>
          <a:p>
            <a:r>
              <a:rPr lang="ru-RU" dirty="0"/>
              <a:t>Иррегулярная сетка</a:t>
            </a:r>
          </a:p>
          <a:p>
            <a:r>
              <a:rPr lang="ru-RU" dirty="0" err="1"/>
              <a:t>Посегментная</a:t>
            </a:r>
            <a:r>
              <a:rPr lang="ru-RU" dirty="0"/>
              <a:t> карта высот</a:t>
            </a:r>
          </a:p>
        </p:txBody>
      </p:sp>
    </p:spTree>
    <p:extLst>
      <p:ext uri="{BB962C8B-B14F-4D97-AF65-F5344CB8AC3E}">
        <p14:creationId xmlns:p14="http://schemas.microsoft.com/office/powerpoint/2010/main" val="419119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839A6-944A-4ECD-87DB-EFAB3508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алгоритма генерации ландшафта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B892EA-96B2-4DCB-8EAB-7887E2B5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«Простой» алгоритм</a:t>
            </a:r>
          </a:p>
          <a:p>
            <a:r>
              <a:rPr lang="ru-RU" dirty="0"/>
              <a:t>Шум Перлина</a:t>
            </a:r>
          </a:p>
          <a:p>
            <a:r>
              <a:rPr lang="ru-RU" dirty="0" err="1"/>
              <a:t>Холмовой</a:t>
            </a:r>
            <a:r>
              <a:rPr lang="ru-RU" dirty="0"/>
              <a:t> алгоритм (</a:t>
            </a:r>
            <a:r>
              <a:rPr lang="en-US" dirty="0"/>
              <a:t>Hill </a:t>
            </a:r>
            <a:r>
              <a:rPr lang="en-US" dirty="0" err="1"/>
              <a:t>Algoritm</a:t>
            </a:r>
            <a:r>
              <a:rPr lang="ru-RU" dirty="0"/>
              <a:t>)</a:t>
            </a:r>
          </a:p>
          <a:p>
            <a:r>
              <a:rPr lang="en-US" dirty="0"/>
              <a:t>Diamond square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93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A0876-A67C-4FE5-8020-60BDFFE2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алгоритма удаления невидимых поверхностей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CE57FA-8E57-489E-AEF4-EB568205D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плавающего горизонта</a:t>
            </a:r>
          </a:p>
          <a:p>
            <a:r>
              <a:rPr lang="ru-RU" dirty="0"/>
              <a:t>Алгоритм Робертса</a:t>
            </a:r>
          </a:p>
          <a:p>
            <a:r>
              <a:rPr lang="ru-RU" dirty="0"/>
              <a:t>Алгоритм использующий </a:t>
            </a:r>
            <a:r>
              <a:rPr lang="en-US" dirty="0"/>
              <a:t>z</a:t>
            </a:r>
            <a:r>
              <a:rPr lang="ru-RU" dirty="0"/>
              <a:t>-</a:t>
            </a:r>
            <a:r>
              <a:rPr lang="ru-RU" dirty="0" err="1"/>
              <a:t>буффер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187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F9A0C-639C-443B-B1A8-E2FFD86C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Выбор структур данных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AAC3F9-F4B2-4FB7-B390-6133CABEA9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873" y="1522588"/>
            <a:ext cx="1489710" cy="4316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00AB5D-82F9-403E-BAEF-6B46752835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205" y="1513135"/>
            <a:ext cx="1769745" cy="27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D9546F-7BE7-4F78-9A90-934C46C08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0" y="1513135"/>
            <a:ext cx="1343025" cy="51054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4B701D-D67C-40A7-A6E7-AF8017253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74" y="1513135"/>
            <a:ext cx="1381125" cy="42672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DA7309-5C6B-41EA-9C03-C8C8605EA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68" y="1513135"/>
            <a:ext cx="1409700" cy="39909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B509012-A60E-46D5-9C77-AD28F6F4A0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91" y="1522588"/>
            <a:ext cx="2325491" cy="515822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610A22F-3850-417D-9ECD-728195070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440" y="4446835"/>
            <a:ext cx="10572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3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CA743-8B67-4D98-9D15-A46FE309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инструменты, используемые для реализации 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770546-E6D4-498A-BA07-7DCFE77A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 C++</a:t>
            </a:r>
            <a:endParaRPr lang="en-US" dirty="0"/>
          </a:p>
          <a:p>
            <a:r>
              <a:rPr lang="ru-RU" dirty="0"/>
              <a:t>Кроссплатформенный фреймворк </a:t>
            </a:r>
            <a:r>
              <a:rPr lang="ru-RU" dirty="0" err="1"/>
              <a:t>Qt</a:t>
            </a:r>
            <a:endParaRPr lang="ru-RU" dirty="0"/>
          </a:p>
          <a:p>
            <a:r>
              <a:rPr lang="ru-RU" dirty="0"/>
              <a:t>Среда разработки </a:t>
            </a:r>
            <a:r>
              <a:rPr lang="ru-RU" dirty="0" err="1"/>
              <a:t>Qt</a:t>
            </a:r>
            <a:r>
              <a:rPr lang="ru-RU" dirty="0"/>
              <a:t> </a:t>
            </a:r>
            <a:r>
              <a:rPr lang="ru-RU" dirty="0" err="1"/>
              <a:t>creator</a:t>
            </a:r>
            <a:endParaRPr lang="en-US" dirty="0"/>
          </a:p>
          <a:p>
            <a:r>
              <a:rPr lang="ru-RU" dirty="0"/>
              <a:t>Система </a:t>
            </a:r>
            <a:r>
              <a:rPr lang="ru-RU" dirty="0" err="1"/>
              <a:t>версионного</a:t>
            </a:r>
            <a:r>
              <a:rPr lang="ru-RU" dirty="0"/>
              <a:t> контроля </a:t>
            </a:r>
            <a:r>
              <a:rPr lang="ru-RU" dirty="0" err="1"/>
              <a:t>git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clock()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92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17A2-C3B2-46B2-8978-894BC28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работы 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42882C-0A02-40F8-91BF-406D70F50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" t="9912" r="4096" b="29760"/>
          <a:stretch/>
        </p:blipFill>
        <p:spPr>
          <a:xfrm>
            <a:off x="701978" y="1690688"/>
            <a:ext cx="10788043" cy="39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2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17A2-C3B2-46B2-8978-894BC28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работы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CE3E2F-892B-42CE-81B7-FF57BFCB5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1397000"/>
            <a:ext cx="90963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80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321</Words>
  <Application>Microsoft Office PowerPoint</Application>
  <PresentationFormat>Широкоэкранный</PresentationFormat>
  <Paragraphs>52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ArialMT</vt:lpstr>
      <vt:lpstr>Calibri</vt:lpstr>
      <vt:lpstr>Calibri Light</vt:lpstr>
      <vt:lpstr>Times New Roman</vt:lpstr>
      <vt:lpstr>Тема Office</vt:lpstr>
      <vt:lpstr>Презентация PowerPoint</vt:lpstr>
      <vt:lpstr>Цель и задачи</vt:lpstr>
      <vt:lpstr>Представление данных о ландшафте</vt:lpstr>
      <vt:lpstr>Выбор алгоритма генерации ландшафта</vt:lpstr>
      <vt:lpstr>Выбор алгоритма удаления невидимых поверхностей</vt:lpstr>
      <vt:lpstr>Выбор структур данных</vt:lpstr>
      <vt:lpstr>Основные инструменты, используемые для реализации и исследования</vt:lpstr>
      <vt:lpstr>Примеры работы программы</vt:lpstr>
      <vt:lpstr>Примеры работы программы</vt:lpstr>
      <vt:lpstr>Сравнительный анализ времени выполнения алгоритма ZBuffer с использованием параллельных вычислений и без.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Arseny Pronin</dc:creator>
  <cp:lastModifiedBy>Arseny Pronin</cp:lastModifiedBy>
  <cp:revision>9</cp:revision>
  <dcterms:created xsi:type="dcterms:W3CDTF">2021-12-17T13:10:26Z</dcterms:created>
  <dcterms:modified xsi:type="dcterms:W3CDTF">2021-12-17T14:54:21Z</dcterms:modified>
</cp:coreProperties>
</file>