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910541" y="3013501"/>
            <a:ext cx="10370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Генерация трехмерного ландшафта 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ИУ7-52Б</a:t>
            </a:r>
          </a:p>
          <a:p>
            <a:r>
              <a:rPr lang="ru-RU" sz="2400" dirty="0">
                <a:latin typeface="ArialMT"/>
              </a:rPr>
              <a:t>Руководитель: Погорелов Дмитрий Александрович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8593B-6D92-4EED-8C07-650003D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Сравнительный анализ времени выполнения алгоритма </a:t>
            </a:r>
            <a:r>
              <a:rPr lang="en-US" b="1" dirty="0"/>
              <a:t>ZBuffer </a:t>
            </a:r>
            <a:r>
              <a:rPr lang="ru-RU" b="1" dirty="0"/>
              <a:t>с использованием параллельных вычислений и без.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A59839-921D-4CF4-824A-2D1BFE8C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934369"/>
            <a:ext cx="6486525" cy="2305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16674F-A3AF-4A2F-89A8-08E3487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483100"/>
            <a:ext cx="6534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AA284-BFE1-4139-8D0B-F530B1F3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5054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По итогу проделанной работы была достигнута цель – разработана программа генерации и визуализации трехмерного изображения </a:t>
            </a:r>
          </a:p>
          <a:p>
            <a:pPr marL="0" indent="0">
              <a:buNone/>
            </a:pPr>
            <a:r>
              <a:rPr lang="ru-RU" sz="2000" dirty="0"/>
              <a:t>Также были решены все поставленные задачи, а именно:</a:t>
            </a:r>
          </a:p>
          <a:p>
            <a:pPr lvl="0"/>
            <a:r>
              <a:rPr lang="ru-RU" sz="2000" dirty="0"/>
              <a:t>проанализированы представления данных о ландшафте;</a:t>
            </a:r>
          </a:p>
          <a:p>
            <a:pPr lvl="0"/>
            <a:r>
              <a:rPr lang="ru-RU" sz="2000" dirty="0"/>
              <a:t>проанализированы алгоритмы генерации ландшафта</a:t>
            </a:r>
            <a:r>
              <a:rPr lang="en-US" sz="2000" dirty="0"/>
              <a:t>;</a:t>
            </a:r>
            <a:endParaRPr lang="ru-RU" sz="2000" dirty="0"/>
          </a:p>
          <a:p>
            <a:pPr lvl="0"/>
            <a:r>
              <a:rPr lang="ru-RU" sz="2000" dirty="0"/>
              <a:t>проанализированы алгоритмы удаления невидимых поверхностей;</a:t>
            </a:r>
          </a:p>
          <a:p>
            <a:pPr lvl="0"/>
            <a:r>
              <a:rPr lang="ru-RU" sz="2000" dirty="0"/>
              <a:t>выбраны необходимые структуры данных для изображения ландшафта;</a:t>
            </a:r>
          </a:p>
          <a:p>
            <a:pPr lvl="0"/>
            <a:r>
              <a:rPr lang="ru-RU" sz="2000" dirty="0"/>
              <a:t>выбраны основные инструменты для разработки программы;</a:t>
            </a:r>
          </a:p>
          <a:p>
            <a:pPr lvl="0"/>
            <a:r>
              <a:rPr lang="ru-RU" sz="2000" dirty="0"/>
              <a:t>разработана программа, реализующая поставленную задачу; </a:t>
            </a:r>
          </a:p>
          <a:p>
            <a:pPr lvl="0"/>
            <a:r>
              <a:rPr lang="ru-RU" sz="2000" dirty="0"/>
              <a:t>проведён сравнительный анализ времени выполнения алгоритма </a:t>
            </a:r>
            <a:r>
              <a:rPr lang="en-US" sz="2000" dirty="0" err="1"/>
              <a:t>ZBuffer</a:t>
            </a:r>
            <a:r>
              <a:rPr lang="en-US" sz="2000" dirty="0"/>
              <a:t> </a:t>
            </a:r>
            <a:r>
              <a:rPr lang="ru-RU" sz="2000" dirty="0"/>
              <a:t>с использованием параллельных вычислений и без;</a:t>
            </a:r>
          </a:p>
          <a:p>
            <a:r>
              <a:rPr lang="ru-RU" sz="2000" dirty="0"/>
              <a:t>произведена оценка времени генерации ландшафта в зависимости от размера.</a:t>
            </a:r>
            <a:endParaRPr lang="ru-RU" sz="2400" dirty="0"/>
          </a:p>
          <a:p>
            <a:pPr lvl="0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разработать программу генерации и визуализации ландшафта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проанализировать представления данных о ландшафте;</a:t>
            </a:r>
          </a:p>
          <a:p>
            <a:pPr lvl="0"/>
            <a:r>
              <a:rPr lang="ru-RU" dirty="0"/>
              <a:t>проанализировать алгоритмы генерации ландшафта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алгоритмы удаления невидимых поверхностей;</a:t>
            </a:r>
          </a:p>
          <a:p>
            <a:pPr lvl="0"/>
            <a:r>
              <a:rPr lang="ru-RU" dirty="0"/>
              <a:t>выбрать необходимые структуры данных для изображения ландшафта;</a:t>
            </a:r>
          </a:p>
          <a:p>
            <a:pPr lvl="0"/>
            <a:r>
              <a:rPr lang="ru-RU" dirty="0"/>
              <a:t>выбрать основные инструменты для разработки программы;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r>
              <a:rPr lang="ru-RU" dirty="0"/>
              <a:t>провести сравнительный анализ времени выполнения алгоритма </a:t>
            </a:r>
            <a:r>
              <a:rPr lang="en-US" dirty="0" err="1"/>
              <a:t>ZBuffer</a:t>
            </a:r>
            <a:r>
              <a:rPr lang="en-US" dirty="0"/>
              <a:t> </a:t>
            </a:r>
            <a:r>
              <a:rPr lang="ru-RU" dirty="0"/>
              <a:t>с использованием параллельных вычислений и без;</a:t>
            </a:r>
          </a:p>
          <a:p>
            <a:r>
              <a:rPr lang="ru-RU" dirty="0"/>
              <a:t>произвести оценку времени генерации ландшафта в зависимости от размера.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данных о ландшафте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Регулярная сетка высот</a:t>
            </a:r>
          </a:p>
          <a:p>
            <a:r>
              <a:rPr lang="ru-RU" dirty="0"/>
              <a:t>Иррегулярная сетка</a:t>
            </a:r>
          </a:p>
          <a:p>
            <a:r>
              <a:rPr lang="ru-RU" dirty="0"/>
              <a:t>Посегментная карта высот</a:t>
            </a:r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генерации ландшафта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D1AB6-9DA3-4E12-AEB3-F1C00068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67" y="1690688"/>
            <a:ext cx="9082866" cy="45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алгоритма удаления невидимых поверхностей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713DE3-8C18-41F1-802C-015AEC47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70" y="1690688"/>
            <a:ext cx="7181059" cy="4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структур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C3F9-F4B2-4FB7-B390-6133CABEA9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873" y="1522588"/>
            <a:ext cx="1489710" cy="43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0AB5D-82F9-403E-BAEF-6B4675283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05" y="1513135"/>
            <a:ext cx="1769745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D9546F-7BE7-4F78-9A90-934C46C0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" y="1513135"/>
            <a:ext cx="1343025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B701D-D67C-40A7-A6E7-AF8017253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4" y="1513135"/>
            <a:ext cx="1381125" cy="4267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DA7309-5C6B-41EA-9C03-C8C8605EA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68" y="1513135"/>
            <a:ext cx="1409700" cy="39909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509012-A60E-46D5-9C77-AD28F6F4A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1522588"/>
            <a:ext cx="2325491" cy="51582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10A22F-3850-417D-9ECD-728195070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40" y="4446835"/>
            <a:ext cx="1057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clock()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2882C-0A02-40F8-91BF-406D70F5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9912" r="4096" b="29760"/>
          <a:stretch/>
        </p:blipFill>
        <p:spPr>
          <a:xfrm>
            <a:off x="701978" y="1690688"/>
            <a:ext cx="10788043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E3E2F-892B-42CE-81B7-FF57BFC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97000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292</Words>
  <Application>Microsoft Office PowerPoint</Application>
  <PresentationFormat>Широкоэкранный</PresentationFormat>
  <Paragraphs>48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Представление данных о ландшафте</vt:lpstr>
      <vt:lpstr>Выбор алгоритма генерации ландшафта</vt:lpstr>
      <vt:lpstr>Выбор алгоритма удаления невидимых поверхностей</vt:lpstr>
      <vt:lpstr>Выбор структур данных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Сравнительный анализ времени выполнения алгоритма ZBuffer с использованием параллельных вычислений и без.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16</cp:revision>
  <dcterms:created xsi:type="dcterms:W3CDTF">2021-12-17T13:10:26Z</dcterms:created>
  <dcterms:modified xsi:type="dcterms:W3CDTF">2021-12-19T15:14:18Z</dcterms:modified>
</cp:coreProperties>
</file>