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0F5-D0D3-499B-812F-0FEE7EBF608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52A9-5122-4760-8E24-BCA384AEE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F52A9-5122-4760-8E24-BCA384AEE2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37CD-F529-47A7-9803-255A0A8B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0C83C-8004-4332-97B9-419A28FE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FF75E-64D2-45F3-8564-A83C6F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BB44A-8D0D-45D8-89D5-CED5195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362C5-1EBF-4D7B-B696-FA8EC022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D72-5355-4803-B304-2C188FD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DDCE4-BC73-4A25-8A43-223AB02D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8C816-3812-483B-A44F-9F33388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8864-900B-4FBE-A662-0832CBE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4A386-A702-4C79-8F32-CB290C2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31DE9D-EB84-4043-A2DD-7BBB8193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9932B-BE9B-4257-8168-CD0A10B4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19787-CF1C-4035-AA7D-17434658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2031A-10D9-4DD6-8109-3AE41FE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18410-B276-4068-957F-F6ADA27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E59E-3184-48D0-9D46-6B469A76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2E9B7-8A03-4EE2-B139-D6953244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D0CCB-3118-4FE0-9C50-94161E3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6B5E7-E820-47B8-9882-01D911E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5FDC-7DEF-4A6D-9ECC-2735DE8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60E4-CF84-4B83-B6F0-F5F176FC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DAA44-0B57-4098-B170-820F9DAE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4CAD1-8AF0-4197-9521-4BA713D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9380C-4C34-403C-B280-2DD982B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C0543-4EFE-46B6-B12E-D74DF42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CB1D-6BF4-4594-B5B3-BC380CC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6A85A-A2A9-4594-8965-909E7F7A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33C05-6C28-420C-ACEC-AF1FFC2B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7B6FA-DD3C-45C5-B927-EDAAFE0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254B4-E492-4FE3-A68B-4C09F1A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2AF5F-BF3F-4B5B-A8D6-46CEE9D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16-1A5B-47F9-AF96-559423E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B2EB3B-5668-4E64-A5F3-9EB59189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4C1C8-65F2-43F0-9732-82BEFE9E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3879FA-1DB6-4E9B-8DD4-8E49D6AF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9A100-3891-4904-9036-09ED8157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555B5-D06C-440D-AEE3-96E0B9D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B7492-2BBC-4B14-802E-9894D03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3368C-FB70-4DAC-80C6-DAC95A71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F204-AED0-49ED-BCAC-0D68604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8A4843-6007-4A7B-AD8A-3379DC77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10DA6-B26A-4F44-9254-79F0AF1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FE6D2B-817F-457A-A4A2-01A9104E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4B9F97-7054-4908-A1C2-FA21B61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5BFD01-007E-4424-94E2-BCE65B9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F9165-BF2A-4DDA-9447-7F0AF28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3D1FD-6A21-46E5-A20C-29F2D9A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664D4-4D79-48CC-A66A-0535180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96044-5B2B-415F-B97D-9101E705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B4D50-CF60-41D4-86F4-77FD074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C98F9-FFFD-4409-97F2-C5F670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C1D10-D4F4-40E4-A20B-C05537E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6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B10A-F9A8-41DC-8D2B-E30EDE4A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6EA7B-BAA9-48D7-AFE4-1AC27E43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4DC66-D6EF-4182-9294-0629C030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0FB0F-97D9-4DCD-868C-7BAC819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E35E9-5B45-4537-99D9-F2E31E85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951A-A6F2-4336-944B-3A042EB0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855B-18F2-4632-B912-C71C803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04E22-BF6B-4C7D-BC36-59EFB1D5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3FB2F-6CAF-446E-B713-1AEC119B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AB91-77B6-4877-8A72-C1C193AB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FFD6-14F6-4FD2-8D17-7ACBA1AD3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b-BMSTU_01">
            <a:extLst>
              <a:ext uri="{FF2B5EF4-FFF2-40B4-BE49-F238E27FC236}">
                <a16:creationId xmlns:a16="http://schemas.microsoft.com/office/drawing/2014/main" id="{3E5EFFFF-F26A-4847-B542-4C74D6C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01AEA3-AA12-4B13-A85B-74CF33C44639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7C3C60-45C2-4924-9C2E-84378E2A385A}"/>
              </a:ext>
            </a:extLst>
          </p:cNvPr>
          <p:cNvSpPr/>
          <p:nvPr/>
        </p:nvSpPr>
        <p:spPr>
          <a:xfrm>
            <a:off x="910541" y="3013501"/>
            <a:ext cx="103709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Генерация трехмерного ландшафта </a:t>
            </a:r>
            <a:endParaRPr lang="ru-RU" sz="4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91CDB8-6823-4E0F-B4C0-CF21D3C69E5C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MT"/>
              </a:rPr>
              <a:t>Студент: Пронин Арсений Сергеевич</a:t>
            </a:r>
          </a:p>
          <a:p>
            <a:r>
              <a:rPr lang="ru-RU" sz="2400" dirty="0">
                <a:latin typeface="ArialMT"/>
              </a:rPr>
              <a:t>Группа: ИУ7-52Б</a:t>
            </a:r>
          </a:p>
          <a:p>
            <a:r>
              <a:rPr lang="ru-RU" sz="2400" dirty="0">
                <a:latin typeface="ArialMT"/>
              </a:rPr>
              <a:t>Руководитель: Погорелов Дмитрий Александрович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068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8593B-6D92-4EED-8C07-650003D9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Сравнительный анализ времени выполнения алгоритма </a:t>
            </a:r>
            <a:r>
              <a:rPr lang="en-US" b="1" dirty="0"/>
              <a:t>ZBuffer </a:t>
            </a:r>
            <a:r>
              <a:rPr lang="ru-RU" b="1" dirty="0"/>
              <a:t>с использованием параллельных вычислений и без.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A59839-921D-4CF4-824A-2D1BFE8C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934369"/>
            <a:ext cx="6486525" cy="2305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16674F-A3AF-4A2F-89A8-08E34873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4483100"/>
            <a:ext cx="6534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629C-A1CC-408F-A72C-639ECC6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AA284-BFE1-4139-8D0B-F530B1F3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5054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По итогу проделанной работы была достигнута цель – разработана программа генерации и визуализации трехмерного изображения </a:t>
            </a:r>
          </a:p>
          <a:p>
            <a:pPr marL="0" indent="0">
              <a:buNone/>
            </a:pPr>
            <a:r>
              <a:rPr lang="ru-RU" sz="2400" dirty="0"/>
              <a:t>Также были решены все поставленные задачи, а именно:</a:t>
            </a:r>
          </a:p>
          <a:p>
            <a:pPr lvl="0"/>
            <a:r>
              <a:rPr lang="ru-RU" sz="2400" dirty="0"/>
              <a:t>проанализированы представления данных о ландшафте;</a:t>
            </a:r>
          </a:p>
          <a:p>
            <a:pPr lvl="0"/>
            <a:r>
              <a:rPr lang="ru-RU" sz="2400" dirty="0"/>
              <a:t>проанализированы алгоритмы генерации ландшафта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/>
              <a:t>проанализированы алгоритмы удаления невидимых поверхностей;</a:t>
            </a:r>
          </a:p>
          <a:p>
            <a:pPr lvl="0"/>
            <a:r>
              <a:rPr lang="ru-RU" sz="2400" dirty="0"/>
              <a:t>выбраны необходимые структуры данных для изображения ландшафта;</a:t>
            </a:r>
          </a:p>
          <a:p>
            <a:pPr lvl="0"/>
            <a:r>
              <a:rPr lang="ru-RU" sz="2400" dirty="0"/>
              <a:t>выбраны основные инструменты для разработки программы;</a:t>
            </a:r>
          </a:p>
          <a:p>
            <a:pPr lvl="0"/>
            <a:r>
              <a:rPr lang="ru-RU" sz="2400" dirty="0"/>
              <a:t>разработана программа, реализующая поставленную задачу; </a:t>
            </a:r>
          </a:p>
          <a:p>
            <a:pPr lvl="0"/>
            <a:r>
              <a:rPr lang="ru-RU" sz="2400" dirty="0"/>
              <a:t>проведён сравнительный анализ времени выполнения алгоритма </a:t>
            </a:r>
            <a:r>
              <a:rPr lang="en-US" sz="2400" dirty="0"/>
              <a:t>ZBuffer </a:t>
            </a:r>
            <a:r>
              <a:rPr lang="ru-RU" sz="2400" dirty="0"/>
              <a:t>с использованием параллельных вычислений и без.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92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237C-96B7-412C-9A2E-1B3F7604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0A51E-1573-48C8-A24D-967B5107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75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Цель работы </a:t>
            </a:r>
            <a:r>
              <a:rPr lang="ru-RU" dirty="0"/>
              <a:t>– разработать программу генерации и визуализации ландшафта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проанализировать представления данных о ландшафте;</a:t>
            </a:r>
          </a:p>
          <a:p>
            <a:pPr lvl="0"/>
            <a:r>
              <a:rPr lang="ru-RU" dirty="0"/>
              <a:t>проанализировать алгоритмы генерации ландшафта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проанализировать алгоритмы удаления невидимых поверхностей;</a:t>
            </a:r>
          </a:p>
          <a:p>
            <a:pPr lvl="0"/>
            <a:r>
              <a:rPr lang="ru-RU" dirty="0"/>
              <a:t>выбрать необходимые структуры данных для изображения ландшафта;</a:t>
            </a:r>
          </a:p>
          <a:p>
            <a:pPr lvl="0"/>
            <a:r>
              <a:rPr lang="ru-RU" dirty="0"/>
              <a:t>выбрать основные инструменты для разработки программы;</a:t>
            </a:r>
          </a:p>
          <a:p>
            <a:pPr lvl="0"/>
            <a:r>
              <a:rPr lang="ru-RU" dirty="0"/>
              <a:t>разработать программу, реализующую поставленную задачу;</a:t>
            </a:r>
          </a:p>
          <a:p>
            <a:r>
              <a:rPr lang="ru-RU" dirty="0"/>
              <a:t>провести сравнительный анализ времени выполнения алгоритма </a:t>
            </a:r>
            <a:r>
              <a:rPr lang="en-US" dirty="0"/>
              <a:t>ZBuffer </a:t>
            </a:r>
            <a:r>
              <a:rPr lang="ru-RU" dirty="0"/>
              <a:t>с использованием параллельных вычислений и без.</a:t>
            </a:r>
          </a:p>
        </p:txBody>
      </p:sp>
    </p:spTree>
    <p:extLst>
      <p:ext uri="{BB962C8B-B14F-4D97-AF65-F5344CB8AC3E}">
        <p14:creationId xmlns:p14="http://schemas.microsoft.com/office/powerpoint/2010/main" val="286370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Представление данных о ландшафте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Регулярная сетка высот</a:t>
            </a:r>
          </a:p>
          <a:p>
            <a:r>
              <a:rPr lang="ru-RU" dirty="0"/>
              <a:t>Иррегулярная сетка</a:t>
            </a:r>
          </a:p>
          <a:p>
            <a:r>
              <a:rPr lang="ru-RU" dirty="0"/>
              <a:t>Посегментная карта высот</a:t>
            </a:r>
          </a:p>
        </p:txBody>
      </p:sp>
    </p:spTree>
    <p:extLst>
      <p:ext uri="{BB962C8B-B14F-4D97-AF65-F5344CB8AC3E}">
        <p14:creationId xmlns:p14="http://schemas.microsoft.com/office/powerpoint/2010/main" val="41911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39A6-944A-4ECD-87DB-EFAB3508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алгоритма генерации ландшафта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DD1AB6-9DA3-4E12-AEB3-F1C00068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67" y="1690688"/>
            <a:ext cx="9082866" cy="45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0876-A67C-4FE5-8020-60BDFFE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алгоритма удаления невидимых поверхностей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713DE3-8C18-41F1-802C-015AEC47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70" y="1690688"/>
            <a:ext cx="7181059" cy="46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F9A0C-639C-443B-B1A8-E2FFD86C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структур данных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AAC3F9-F4B2-4FB7-B390-6133CABEA9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873" y="1522588"/>
            <a:ext cx="1489710" cy="431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00AB5D-82F9-403E-BAEF-6B46752835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205" y="1513135"/>
            <a:ext cx="1769745" cy="27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D9546F-7BE7-4F78-9A90-934C46C08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0" y="1513135"/>
            <a:ext cx="1343025" cy="5105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4B701D-D67C-40A7-A6E7-AF8017253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74" y="1513135"/>
            <a:ext cx="1381125" cy="4267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DA7309-5C6B-41EA-9C03-C8C8605EA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68" y="1513135"/>
            <a:ext cx="1409700" cy="39909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509012-A60E-46D5-9C77-AD28F6F4A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91" y="1522588"/>
            <a:ext cx="2325491" cy="51582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610A22F-3850-417D-9ECD-728195070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40" y="4446835"/>
            <a:ext cx="10572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CA743-8B67-4D98-9D15-A46FE309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инструменты, используемые для реализации 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0546-E6D4-498A-BA07-7DCFE77A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C++</a:t>
            </a:r>
            <a:endParaRPr lang="en-US" dirty="0"/>
          </a:p>
          <a:p>
            <a:r>
              <a:rPr lang="ru-RU" dirty="0"/>
              <a:t>Кроссплатформенный фреймворк Qt</a:t>
            </a:r>
          </a:p>
          <a:p>
            <a:r>
              <a:rPr lang="ru-RU" dirty="0"/>
              <a:t>Среда разработки Qt creator</a:t>
            </a:r>
            <a:endParaRPr lang="en-US" dirty="0"/>
          </a:p>
          <a:p>
            <a:r>
              <a:rPr lang="ru-RU" dirty="0"/>
              <a:t>Система версионного контроля git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clock()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92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42882C-0A02-40F8-91BF-406D70F5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9912" r="4096" b="29760"/>
          <a:stretch/>
        </p:blipFill>
        <p:spPr>
          <a:xfrm>
            <a:off x="701978" y="1690688"/>
            <a:ext cx="10788043" cy="39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2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CE3E2F-892B-42CE-81B7-FF57BFCB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397000"/>
            <a:ext cx="9096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272</Words>
  <Application>Microsoft Office PowerPoint</Application>
  <PresentationFormat>Широкоэкранный</PresentationFormat>
  <Paragraphs>46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ArialMT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Представление данных о ландшафте</vt:lpstr>
      <vt:lpstr>Выбор алгоритма генерации ландшафта</vt:lpstr>
      <vt:lpstr>Выбор алгоритма удаления невидимых поверхностей</vt:lpstr>
      <vt:lpstr>Выбор структур данных</vt:lpstr>
      <vt:lpstr>Основные инструменты, используемые для реализации и исследования</vt:lpstr>
      <vt:lpstr>Примеры работы программы</vt:lpstr>
      <vt:lpstr>Примеры работы программы</vt:lpstr>
      <vt:lpstr>Сравнительный анализ времени выполнения алгоритма ZBuffer с использованием параллельных вычислений и без.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Arseny Pronin</dc:creator>
  <cp:lastModifiedBy>Arseny Pronin</cp:lastModifiedBy>
  <cp:revision>14</cp:revision>
  <dcterms:created xsi:type="dcterms:W3CDTF">2021-12-17T13:10:26Z</dcterms:created>
  <dcterms:modified xsi:type="dcterms:W3CDTF">2021-12-17T19:03:27Z</dcterms:modified>
</cp:coreProperties>
</file>