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8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AC29D-2C8D-4391-1E69-864A2E779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EC24B5-6840-BB2A-04A5-F268EE9AE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FB73F-D697-0F19-4ED6-D9BFB9F62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599F-7134-4BF8-8540-9C3392004665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62E6B-4323-868F-B393-7678506D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D6B81-9FF8-71BD-75DB-0E67BE8F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9849-E9B3-4009-9664-D605BD753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102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36A64-D5C6-C81A-6E26-01109585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C95DA4-1157-3A32-7D87-679F0DEA5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476050-BFBD-F9E4-8479-030C0AC8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599F-7134-4BF8-8540-9C3392004665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5BD8F-31BE-7D99-B651-EC6509BB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DA0DE-61B3-FFAD-64FE-A385AE2F6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9849-E9B3-4009-9664-D605BD753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57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1438F3-0F01-B51A-F4F8-8287A9C18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2DF672-8BEA-5B76-E3AB-70205B02E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198FF-E031-73F7-C8B2-09B51278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599F-7134-4BF8-8540-9C3392004665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00D514-2066-9161-9075-334700CD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2F141-F561-A8D7-4E29-216318BE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9849-E9B3-4009-9664-D605BD753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8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C82DD4-37D2-0808-37C5-D812A5BD9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B49BAE-20A0-72AE-712B-1D7025CE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1CB2F-E386-A2F2-E057-D283D64F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599F-7134-4BF8-8540-9C3392004665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AA97F0-E6F4-ED92-2634-39A502A41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8C479-6570-2E15-2C09-B46B4CC08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9849-E9B3-4009-9664-D605BD753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928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31DF50-E3AA-F804-D8CF-B32175870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0882D-CC64-3122-458B-AC636162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2449F-6082-8AF7-7822-31CA1EF9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599F-7134-4BF8-8540-9C3392004665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0AB7BA-B63C-AB03-58AE-980AB1C6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D0C06F-D466-B530-DCD9-AD16F4E7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9849-E9B3-4009-9664-D605BD753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44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17A06-D797-AB42-33A3-3CEEBD46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BC519-DFE9-5BC4-B7B7-A9BF215EA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C74965-27FE-982B-5AC9-5F1D6BD23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163B46-E1B0-3616-88F3-9F49D47F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599F-7134-4BF8-8540-9C3392004665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FC926-57EA-D8C6-AF9B-4E574001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9F70EA-D9F4-6347-8A84-FB4C345C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9849-E9B3-4009-9664-D605BD753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24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C9988A-940D-8EDC-C88E-9820EA31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B1A864-EDB2-6A9D-0BB6-0755B56CC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27E6D8-33B4-854E-4C45-552027AB81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595D21-24BE-149A-4367-9AF9CB63F3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887495-66E2-9498-998F-7FDF1FA6C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EA6AB4-39B8-8162-AE94-B82DDC0E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599F-7134-4BF8-8540-9C3392004665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FECF43-D171-C23D-6246-FD2757A31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E62695-BF7F-43FA-BDD0-98D2A9E4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9849-E9B3-4009-9664-D605BD753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00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65ADC-E854-BFAF-CE9C-26FBF1D07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E7D1C9A-D00D-39AF-52E6-496B9392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599F-7134-4BF8-8540-9C3392004665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F5F2F6-E6A7-371D-B398-477FEC3D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9483A4-0DEC-4124-AAF0-1E1118FA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9849-E9B3-4009-9664-D605BD753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94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A5CD23-D97E-7D73-6810-3F1D33DB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599F-7134-4BF8-8540-9C3392004665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26D6F1-A4A7-DD16-8F97-1B38A3E6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214DF5-3783-EF65-CE15-E343F3E5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9849-E9B3-4009-9664-D605BD753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8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AC85C-AD8F-A35B-FFB0-5E1528F2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42718D-41AC-A10C-65D4-484597376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68F961-D404-1985-F470-9FD49EA0F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475E5E-AD24-5F38-B47D-896B6A8D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599F-7134-4BF8-8540-9C3392004665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81DA0-A840-0466-364D-2D73EB849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43DE03-1EBB-5C85-0648-7C253B95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9849-E9B3-4009-9664-D605BD753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7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6FB8E-166E-92F6-E04F-3F2053DD8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9E207C-9F34-A2BD-DEAB-22DD71EA9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42171D-FCF6-42F4-67D2-589330D6C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AD75E3-4FDD-8992-773B-EAD579FC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6599F-7134-4BF8-8540-9C3392004665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BFB25B-05FB-C659-9C8E-8FD9C669A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73A900-65B2-6E90-4463-06804BAB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9849-E9B3-4009-9664-D605BD753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75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BE539E-FECC-0715-9146-42C396C2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B1D12-6D9C-7AEB-FC21-630649F0B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26361-EDDB-E7A2-E56F-075E3550D2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6599F-7134-4BF8-8540-9C3392004665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78875-C0C6-97D0-AF6E-E998B0090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1B9C0-B0A5-4533-0FEA-6E7F4C126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69849-E9B3-4009-9664-D605BD753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63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E69C872C-A15B-99DD-31B8-DE2B59EA6F9E}"/>
              </a:ext>
            </a:extLst>
          </p:cNvPr>
          <p:cNvGrpSpPr/>
          <p:nvPr/>
        </p:nvGrpSpPr>
        <p:grpSpPr>
          <a:xfrm>
            <a:off x="1633750" y="878213"/>
            <a:ext cx="8751903" cy="5094317"/>
            <a:chOff x="1633750" y="878213"/>
            <a:chExt cx="8751903" cy="5094317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59A616C-A140-0BEA-8DDC-8408E036801D}"/>
                </a:ext>
              </a:extLst>
            </p:cNvPr>
            <p:cNvGrpSpPr/>
            <p:nvPr/>
          </p:nvGrpSpPr>
          <p:grpSpPr>
            <a:xfrm>
              <a:off x="2015670" y="885470"/>
              <a:ext cx="7954485" cy="5087060"/>
              <a:chOff x="934355" y="885470"/>
              <a:chExt cx="7954485" cy="5087060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1818E743-5CDB-33F4-D3C7-F70B90A256C6}"/>
                  </a:ext>
                </a:extLst>
              </p:cNvPr>
              <p:cNvGrpSpPr/>
              <p:nvPr/>
            </p:nvGrpSpPr>
            <p:grpSpPr>
              <a:xfrm>
                <a:off x="934355" y="885470"/>
                <a:ext cx="7954485" cy="5087060"/>
                <a:chOff x="934355" y="885470"/>
                <a:chExt cx="7954485" cy="5087060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AB635312-B883-D2EC-3DAC-A29E84C232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34355" y="885470"/>
                  <a:ext cx="3677163" cy="3467584"/>
                </a:xfrm>
                <a:prstGeom prst="rect">
                  <a:avLst/>
                </a:prstGeom>
              </p:spPr>
            </p:pic>
            <p:pic>
              <p:nvPicPr>
                <p:cNvPr id="7" name="그림 6">
                  <a:extLst>
                    <a:ext uri="{FF2B5EF4-FFF2-40B4-BE49-F238E27FC236}">
                      <a16:creationId xmlns:a16="http://schemas.microsoft.com/office/drawing/2014/main" id="{7F1BF49C-2494-439A-DAD5-60598BB8F0E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11518" y="885470"/>
                  <a:ext cx="4277322" cy="5087060"/>
                </a:xfrm>
                <a:prstGeom prst="rect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</p:pic>
          </p:grp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45B423BD-A558-E5BE-3AA9-0F7B9481D1CC}"/>
                  </a:ext>
                </a:extLst>
              </p:cNvPr>
              <p:cNvSpPr/>
              <p:nvPr/>
            </p:nvSpPr>
            <p:spPr>
              <a:xfrm>
                <a:off x="934355" y="897086"/>
                <a:ext cx="3677163" cy="38306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2612754-147E-D94B-5AA6-DDAF8811B318}"/>
                  </a:ext>
                </a:extLst>
              </p:cNvPr>
              <p:cNvSpPr/>
              <p:nvPr/>
            </p:nvSpPr>
            <p:spPr>
              <a:xfrm>
                <a:off x="4611518" y="1431071"/>
                <a:ext cx="4277322" cy="31658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AFA6E6-0A0E-4E5B-0DCA-E090E53FA76E}"/>
                </a:ext>
              </a:extLst>
            </p:cNvPr>
            <p:cNvSpPr txBox="1"/>
            <p:nvPr/>
          </p:nvSpPr>
          <p:spPr>
            <a:xfrm>
              <a:off x="1633750" y="87821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0DCC78E-6BF4-9FB4-9761-11D7AFFD711A}"/>
                </a:ext>
              </a:extLst>
            </p:cNvPr>
            <p:cNvSpPr txBox="1"/>
            <p:nvPr/>
          </p:nvSpPr>
          <p:spPr>
            <a:xfrm>
              <a:off x="9970155" y="14046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0E312CB-7A70-1D93-7F5F-1E8BF29DBCAB}"/>
              </a:ext>
            </a:extLst>
          </p:cNvPr>
          <p:cNvSpPr txBox="1"/>
          <p:nvPr/>
        </p:nvSpPr>
        <p:spPr>
          <a:xfrm>
            <a:off x="493486" y="5182365"/>
            <a:ext cx="47838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⓪①②③④⑤⑥⑦⑧⑨⑩⑪⑫⑬⑭⑮⑯⑰⑱⑲</a:t>
            </a:r>
            <a:endParaRPr lang="en-US" altLang="ko-KR" b="0" i="0" dirty="0">
              <a:solidFill>
                <a:srgbClr val="333333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⑳㉑㉒㉓㉔㉕㉖㉗㉘㉙㉚㉛㉜㉝㉞㉟㊱㊲㊳㊴</a:t>
            </a:r>
            <a:endParaRPr lang="en-US" altLang="ko-KR" b="0" i="0" dirty="0">
              <a:solidFill>
                <a:srgbClr val="333333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㊵㊶㊷㊸㊹㊺㊻㊼㊽㊾㊿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607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2FA49-2DB5-F9C9-0E9A-6DB26DC18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203C95F1-5731-ACAB-613A-CD97FBD2F893}"/>
              </a:ext>
            </a:extLst>
          </p:cNvPr>
          <p:cNvGrpSpPr/>
          <p:nvPr/>
        </p:nvGrpSpPr>
        <p:grpSpPr>
          <a:xfrm>
            <a:off x="3158160" y="275772"/>
            <a:ext cx="5875680" cy="6168572"/>
            <a:chOff x="3158160" y="275772"/>
            <a:chExt cx="5875680" cy="616857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DCA88B7-F4BF-311F-89C1-0415ABF4E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733" t="586" b="471"/>
            <a:stretch>
              <a:fillRect/>
            </a:stretch>
          </p:blipFill>
          <p:spPr>
            <a:xfrm>
              <a:off x="3573658" y="275772"/>
              <a:ext cx="5044684" cy="616857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0EACA8E-AAA8-484C-0CC4-41857480FEC0}"/>
                </a:ext>
              </a:extLst>
            </p:cNvPr>
            <p:cNvSpPr/>
            <p:nvPr/>
          </p:nvSpPr>
          <p:spPr>
            <a:xfrm>
              <a:off x="3588172" y="994559"/>
              <a:ext cx="3792342" cy="2388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951501-6BF5-AFE9-FD70-E4FB09058AD3}"/>
                </a:ext>
              </a:extLst>
            </p:cNvPr>
            <p:cNvSpPr txBox="1"/>
            <p:nvPr/>
          </p:nvSpPr>
          <p:spPr>
            <a:xfrm>
              <a:off x="3158160" y="172004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57F9D-A855-5866-990E-383B31D0C30E}"/>
                </a:ext>
              </a:extLst>
            </p:cNvPr>
            <p:cNvSpPr txBox="1"/>
            <p:nvPr/>
          </p:nvSpPr>
          <p:spPr>
            <a:xfrm>
              <a:off x="3158160" y="14442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CDEB87-4D4A-1677-D774-6172F1286422}"/>
                </a:ext>
              </a:extLst>
            </p:cNvPr>
            <p:cNvSpPr txBox="1"/>
            <p:nvPr/>
          </p:nvSpPr>
          <p:spPr>
            <a:xfrm>
              <a:off x="3158160" y="26338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A31775-0508-7281-5446-4D8C4275618E}"/>
                </a:ext>
              </a:extLst>
            </p:cNvPr>
            <p:cNvSpPr txBox="1"/>
            <p:nvPr/>
          </p:nvSpPr>
          <p:spPr>
            <a:xfrm>
              <a:off x="3158160" y="2909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EE866D-B3D4-2144-6838-EB70B5B6F4BF}"/>
                </a:ext>
              </a:extLst>
            </p:cNvPr>
            <p:cNvSpPr txBox="1"/>
            <p:nvPr/>
          </p:nvSpPr>
          <p:spPr>
            <a:xfrm>
              <a:off x="8618342" y="263385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⑦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7BD916-4C24-55CF-28A6-BF3E7244DD8A}"/>
                </a:ext>
              </a:extLst>
            </p:cNvPr>
            <p:cNvSpPr txBox="1"/>
            <p:nvPr/>
          </p:nvSpPr>
          <p:spPr>
            <a:xfrm>
              <a:off x="8618342" y="290962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⑧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772FA99-7A7E-5B19-69E4-093D24547B81}"/>
                </a:ext>
              </a:extLst>
            </p:cNvPr>
            <p:cNvSpPr txBox="1"/>
            <p:nvPr/>
          </p:nvSpPr>
          <p:spPr>
            <a:xfrm>
              <a:off x="3158160" y="32007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⑨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B6FACB-A8F6-CE95-C318-CCE009699252}"/>
                </a:ext>
              </a:extLst>
            </p:cNvPr>
            <p:cNvSpPr txBox="1"/>
            <p:nvPr/>
          </p:nvSpPr>
          <p:spPr>
            <a:xfrm>
              <a:off x="3158160" y="410725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⑩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016BFB-AF16-99F6-1A0A-43063268F2BA}"/>
                </a:ext>
              </a:extLst>
            </p:cNvPr>
            <p:cNvSpPr txBox="1"/>
            <p:nvPr/>
          </p:nvSpPr>
          <p:spPr>
            <a:xfrm>
              <a:off x="3158160" y="43911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⑪</a:t>
              </a:r>
            </a:p>
          </p:txBody>
        </p: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EE395454-2957-AFB7-ED1A-6A56EC8C2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75" r="1086"/>
            <a:stretch>
              <a:fillRect/>
            </a:stretch>
          </p:blipFill>
          <p:spPr>
            <a:xfrm>
              <a:off x="3588172" y="5863441"/>
              <a:ext cx="4975257" cy="580903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1A34E8E-F871-3821-407D-05609053D85B}"/>
                </a:ext>
              </a:extLst>
            </p:cNvPr>
            <p:cNvSpPr txBox="1"/>
            <p:nvPr/>
          </p:nvSpPr>
          <p:spPr>
            <a:xfrm>
              <a:off x="5567532" y="573683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97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7B30C-D568-7475-E1C9-C15457707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FF174F7D-E563-3E2B-7FCF-01E25A81FF86}"/>
              </a:ext>
            </a:extLst>
          </p:cNvPr>
          <p:cNvGrpSpPr/>
          <p:nvPr/>
        </p:nvGrpSpPr>
        <p:grpSpPr>
          <a:xfrm>
            <a:off x="3158160" y="370114"/>
            <a:ext cx="5875682" cy="6176159"/>
            <a:chOff x="3158160" y="370114"/>
            <a:chExt cx="5875682" cy="617615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22C6F4-616B-865D-4192-7454BE376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937"/>
            <a:stretch>
              <a:fillRect/>
            </a:stretch>
          </p:blipFill>
          <p:spPr>
            <a:xfrm>
              <a:off x="3549283" y="370114"/>
              <a:ext cx="5093435" cy="617615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E3BC5-4EC9-5B46-42F5-BE2EF3839C14}"/>
                </a:ext>
              </a:extLst>
            </p:cNvPr>
            <p:cNvSpPr txBox="1"/>
            <p:nvPr/>
          </p:nvSpPr>
          <p:spPr>
            <a:xfrm>
              <a:off x="3158160" y="14950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⑬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58230F-A63F-E44C-4289-18003D075BC7}"/>
                </a:ext>
              </a:extLst>
            </p:cNvPr>
            <p:cNvSpPr txBox="1"/>
            <p:nvPr/>
          </p:nvSpPr>
          <p:spPr>
            <a:xfrm>
              <a:off x="3158160" y="21772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⑭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B475AA-DEA5-B1C9-0DF4-ED0D03E7A544}"/>
                </a:ext>
              </a:extLst>
            </p:cNvPr>
            <p:cNvSpPr txBox="1"/>
            <p:nvPr/>
          </p:nvSpPr>
          <p:spPr>
            <a:xfrm>
              <a:off x="3158160" y="27360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⑮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748074-560F-7848-E6C4-B6F4D877EB30}"/>
                </a:ext>
              </a:extLst>
            </p:cNvPr>
            <p:cNvSpPr txBox="1"/>
            <p:nvPr/>
          </p:nvSpPr>
          <p:spPr>
            <a:xfrm>
              <a:off x="8618344" y="290629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i="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⑯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8B539DC-2865-8AC2-6296-50E49BF1567F}"/>
                </a:ext>
              </a:extLst>
            </p:cNvPr>
            <p:cNvSpPr txBox="1"/>
            <p:nvPr/>
          </p:nvSpPr>
          <p:spPr>
            <a:xfrm>
              <a:off x="6535544" y="589623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i="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⑰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87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5B259-2E87-4AD8-A7DF-738D998E9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A8391F-4617-F1C0-623F-6D13182C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92" y="1357023"/>
            <a:ext cx="4058216" cy="414395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3C9B81A-7BB3-7EB8-1183-2D5509C0B6B4}"/>
              </a:ext>
            </a:extLst>
          </p:cNvPr>
          <p:cNvSpPr txBox="1"/>
          <p:nvPr/>
        </p:nvSpPr>
        <p:spPr>
          <a:xfrm>
            <a:off x="3973772" y="98769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⑱</a:t>
            </a:r>
          </a:p>
        </p:txBody>
      </p:sp>
    </p:spTree>
    <p:extLst>
      <p:ext uri="{BB962C8B-B14F-4D97-AF65-F5344CB8AC3E}">
        <p14:creationId xmlns:p14="http://schemas.microsoft.com/office/powerpoint/2010/main" val="428507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D32A1-0398-CEE5-1F71-3707081CF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100F51-D6C0-6E78-E83E-D8A2E5FDF0F8}"/>
              </a:ext>
            </a:extLst>
          </p:cNvPr>
          <p:cNvGrpSpPr/>
          <p:nvPr/>
        </p:nvGrpSpPr>
        <p:grpSpPr>
          <a:xfrm>
            <a:off x="1643144" y="1032809"/>
            <a:ext cx="2587501" cy="2695951"/>
            <a:chOff x="1643144" y="1032809"/>
            <a:chExt cx="2587501" cy="269595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271452-A51F-F8C2-EBA2-FA349FF95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8642" y="1032809"/>
              <a:ext cx="2172003" cy="269595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7B8C7A-3E8C-9864-6002-567977C397F4}"/>
                </a:ext>
              </a:extLst>
            </p:cNvPr>
            <p:cNvSpPr txBox="1"/>
            <p:nvPr/>
          </p:nvSpPr>
          <p:spPr>
            <a:xfrm>
              <a:off x="1643144" y="103280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42F3AC-8D6E-17A4-566C-776F0EF9CD12}"/>
                </a:ext>
              </a:extLst>
            </p:cNvPr>
            <p:cNvSpPr txBox="1"/>
            <p:nvPr/>
          </p:nvSpPr>
          <p:spPr>
            <a:xfrm>
              <a:off x="1643144" y="33241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E01BA2B-9D0F-DF56-9B7C-0FFCAD0BEA88}"/>
                </a:ext>
              </a:extLst>
            </p:cNvPr>
            <p:cNvSpPr/>
            <p:nvPr/>
          </p:nvSpPr>
          <p:spPr>
            <a:xfrm>
              <a:off x="2080945" y="1105242"/>
              <a:ext cx="781202" cy="2968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A861F0-6873-3D0D-8EFD-1FA03F0AA19D}"/>
                </a:ext>
              </a:extLst>
            </p:cNvPr>
            <p:cNvSpPr/>
            <p:nvPr/>
          </p:nvSpPr>
          <p:spPr>
            <a:xfrm>
              <a:off x="2080945" y="3360332"/>
              <a:ext cx="2091912" cy="33311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647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5493F-0A61-C530-16B6-D547D1653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C795F9-0235-8BE1-35C1-FC46BCA3E2C2}"/>
              </a:ext>
            </a:extLst>
          </p:cNvPr>
          <p:cNvGrpSpPr/>
          <p:nvPr/>
        </p:nvGrpSpPr>
        <p:grpSpPr>
          <a:xfrm>
            <a:off x="1912536" y="377371"/>
            <a:ext cx="8015429" cy="6168902"/>
            <a:chOff x="1912536" y="377371"/>
            <a:chExt cx="8015429" cy="616890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3497A19-1BAA-9000-35A4-643A10963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76" t="1053"/>
            <a:stretch>
              <a:fillRect/>
            </a:stretch>
          </p:blipFill>
          <p:spPr>
            <a:xfrm>
              <a:off x="2300514" y="377371"/>
              <a:ext cx="7627451" cy="6168902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B2DC29B3-AEB7-8803-0C6D-B93D2C6F5554}"/>
                </a:ext>
              </a:extLst>
            </p:cNvPr>
            <p:cNvSpPr/>
            <p:nvPr/>
          </p:nvSpPr>
          <p:spPr>
            <a:xfrm>
              <a:off x="2313520" y="3725701"/>
              <a:ext cx="1593301" cy="2230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22E0395-FB0C-97CD-93A4-FC69D92719C1}"/>
                </a:ext>
              </a:extLst>
            </p:cNvPr>
            <p:cNvSpPr/>
            <p:nvPr/>
          </p:nvSpPr>
          <p:spPr>
            <a:xfrm>
              <a:off x="4218718" y="1889644"/>
              <a:ext cx="2427470" cy="2230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2CCC74-BD7D-933E-8031-A32A1E858E41}"/>
                </a:ext>
              </a:extLst>
            </p:cNvPr>
            <p:cNvSpPr txBox="1"/>
            <p:nvPr/>
          </p:nvSpPr>
          <p:spPr>
            <a:xfrm>
              <a:off x="1912536" y="363079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1435BD-9B7B-1096-95F8-AB92013408D5}"/>
                </a:ext>
              </a:extLst>
            </p:cNvPr>
            <p:cNvSpPr txBox="1"/>
            <p:nvPr/>
          </p:nvSpPr>
          <p:spPr>
            <a:xfrm>
              <a:off x="6618668" y="176126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3A24BA4-63AB-EC6E-673F-0DF5A91B849F}"/>
                </a:ext>
              </a:extLst>
            </p:cNvPr>
            <p:cNvSpPr txBox="1"/>
            <p:nvPr/>
          </p:nvSpPr>
          <p:spPr>
            <a:xfrm>
              <a:off x="8796960" y="572141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⑤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8F154CE-113A-0C33-EB4D-656BF97537E7}"/>
              </a:ext>
            </a:extLst>
          </p:cNvPr>
          <p:cNvSpPr txBox="1"/>
          <p:nvPr/>
        </p:nvSpPr>
        <p:spPr>
          <a:xfrm>
            <a:off x="552846" y="2165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54DDA0-D93E-5751-BD9C-EAFD199C26E9}"/>
              </a:ext>
            </a:extLst>
          </p:cNvPr>
          <p:cNvSpPr txBox="1"/>
          <p:nvPr/>
        </p:nvSpPr>
        <p:spPr>
          <a:xfrm>
            <a:off x="1218931" y="975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F7ADC-7ECF-6DBE-C43A-962714345BF6}"/>
              </a:ext>
            </a:extLst>
          </p:cNvPr>
          <p:cNvSpPr txBox="1"/>
          <p:nvPr/>
        </p:nvSpPr>
        <p:spPr>
          <a:xfrm>
            <a:off x="1218931" y="1251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⑧</a:t>
            </a:r>
          </a:p>
        </p:txBody>
      </p:sp>
    </p:spTree>
    <p:extLst>
      <p:ext uri="{BB962C8B-B14F-4D97-AF65-F5344CB8AC3E}">
        <p14:creationId xmlns:p14="http://schemas.microsoft.com/office/powerpoint/2010/main" val="3284429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6D056-E313-9168-ABF7-C402C36E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EA40E8CA-71A9-BF35-E068-0DCA266594BE}"/>
              </a:ext>
            </a:extLst>
          </p:cNvPr>
          <p:cNvSpPr txBox="1"/>
          <p:nvPr/>
        </p:nvSpPr>
        <p:spPr>
          <a:xfrm>
            <a:off x="552846" y="216541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C97798-D5D5-16E9-FEF7-96E72B8A2325}"/>
              </a:ext>
            </a:extLst>
          </p:cNvPr>
          <p:cNvSpPr txBox="1"/>
          <p:nvPr/>
        </p:nvSpPr>
        <p:spPr>
          <a:xfrm>
            <a:off x="1218931" y="9758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⑦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DD027C8-5993-9C67-E105-7D09E32CDF2B}"/>
              </a:ext>
            </a:extLst>
          </p:cNvPr>
          <p:cNvGrpSpPr/>
          <p:nvPr/>
        </p:nvGrpSpPr>
        <p:grpSpPr>
          <a:xfrm>
            <a:off x="1985106" y="282057"/>
            <a:ext cx="8214529" cy="6360791"/>
            <a:chOff x="1985106" y="282057"/>
            <a:chExt cx="8214529" cy="636079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AD86FFA-4E84-B53D-AFA1-AE6999B7C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976"/>
            <a:stretch>
              <a:fillRect/>
            </a:stretch>
          </p:blipFill>
          <p:spPr>
            <a:xfrm>
              <a:off x="2400594" y="282057"/>
              <a:ext cx="7390810" cy="6360791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2AD2FED-BD13-B3EA-3B16-397EB04CA740}"/>
                </a:ext>
              </a:extLst>
            </p:cNvPr>
            <p:cNvSpPr/>
            <p:nvPr/>
          </p:nvSpPr>
          <p:spPr>
            <a:xfrm>
              <a:off x="2386090" y="3043531"/>
              <a:ext cx="1593301" cy="2230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248920-6557-42BC-33E7-8B9CDE8A2086}"/>
                </a:ext>
              </a:extLst>
            </p:cNvPr>
            <p:cNvSpPr/>
            <p:nvPr/>
          </p:nvSpPr>
          <p:spPr>
            <a:xfrm>
              <a:off x="4171266" y="1142216"/>
              <a:ext cx="5587586" cy="269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C615AA-8AE3-CD35-D82A-858EB2702F20}"/>
                </a:ext>
              </a:extLst>
            </p:cNvPr>
            <p:cNvSpPr txBox="1"/>
            <p:nvPr/>
          </p:nvSpPr>
          <p:spPr>
            <a:xfrm>
              <a:off x="1985106" y="294862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C310FB-65FF-7F18-3DC0-B9999317F2ED}"/>
                </a:ext>
              </a:extLst>
            </p:cNvPr>
            <p:cNvSpPr txBox="1"/>
            <p:nvPr/>
          </p:nvSpPr>
          <p:spPr>
            <a:xfrm>
              <a:off x="9784137" y="105177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⑦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2B69F1-B48D-BCB4-C4EB-E5A13216ED07}"/>
                </a:ext>
              </a:extLst>
            </p:cNvPr>
            <p:cNvSpPr txBox="1"/>
            <p:nvPr/>
          </p:nvSpPr>
          <p:spPr>
            <a:xfrm>
              <a:off x="8969560" y="558411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rgbClr val="FF0000"/>
                  </a:solidFill>
                </a:rPr>
                <a:t>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03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56017-9A46-A4AF-8445-1341DB715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3B958F1-F8CF-6ACE-2C09-48BFC6E92B60}"/>
              </a:ext>
            </a:extLst>
          </p:cNvPr>
          <p:cNvSpPr txBox="1"/>
          <p:nvPr/>
        </p:nvSpPr>
        <p:spPr>
          <a:xfrm>
            <a:off x="9682723" y="22385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solidFill>
                  <a:srgbClr val="FF0000"/>
                </a:solidFill>
                <a:effectLst/>
                <a:ea typeface="Noto Sans KR" panose="020B0200000000000000" pitchFamily="50" charset="-127"/>
              </a:rPr>
              <a:t>⑩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C3FFA0-0905-087F-B128-ABD3C08B633F}"/>
              </a:ext>
            </a:extLst>
          </p:cNvPr>
          <p:cNvSpPr txBox="1"/>
          <p:nvPr/>
        </p:nvSpPr>
        <p:spPr>
          <a:xfrm>
            <a:off x="2099175" y="13694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solidFill>
                  <a:srgbClr val="FF0000"/>
                </a:solidFill>
                <a:effectLst/>
                <a:ea typeface="Noto Sans KR" panose="020B0200000000000000" pitchFamily="50" charset="-127"/>
              </a:rPr>
              <a:t>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DF2F12-DEF5-8A5A-2115-E09F0EEB28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37"/>
          <a:stretch>
            <a:fillRect/>
          </a:stretch>
        </p:blipFill>
        <p:spPr>
          <a:xfrm>
            <a:off x="2509275" y="370114"/>
            <a:ext cx="7173448" cy="617615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8F53D5-1EFB-8DB8-0488-34F860E5EE48}"/>
              </a:ext>
            </a:extLst>
          </p:cNvPr>
          <p:cNvSpPr txBox="1"/>
          <p:nvPr/>
        </p:nvSpPr>
        <p:spPr>
          <a:xfrm>
            <a:off x="348343" y="5179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⑳㉑㉒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BC448-4E3F-CA7C-5B9C-B35B1123C0A1}"/>
              </a:ext>
            </a:extLst>
          </p:cNvPr>
          <p:cNvSpPr txBox="1"/>
          <p:nvPr/>
        </p:nvSpPr>
        <p:spPr>
          <a:xfrm>
            <a:off x="653143" y="35347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FF0000"/>
                </a:solidFill>
                <a:effectLst/>
                <a:ea typeface="Noto Sans KR" panose="020B0200000000000000" pitchFamily="50" charset="-127"/>
              </a:rPr>
              <a:t>⑨⑩⑪⑫⑬</a:t>
            </a:r>
            <a:endParaRPr lang="en-US" altLang="ko-KR" b="1" i="0" dirty="0">
              <a:solidFill>
                <a:srgbClr val="FF0000"/>
              </a:solidFill>
              <a:effectLst/>
              <a:ea typeface="Noto Sans KR" panose="020B0200000000000000" pitchFamily="50" charset="-127"/>
            </a:endParaRPr>
          </a:p>
          <a:p>
            <a:r>
              <a:rPr lang="ko-KR" altLang="en-US" b="1" i="0" dirty="0">
                <a:solidFill>
                  <a:srgbClr val="FF0000"/>
                </a:solidFill>
                <a:effectLst/>
                <a:ea typeface="Noto Sans KR" panose="020B0200000000000000" pitchFamily="50" charset="-127"/>
              </a:rPr>
              <a:t>⑭⑮⑯⑰⑱⑲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E6B1F3-B385-3FBB-B322-486A5DB6AEBD}"/>
              </a:ext>
            </a:extLst>
          </p:cNvPr>
          <p:cNvSpPr/>
          <p:nvPr/>
        </p:nvSpPr>
        <p:spPr>
          <a:xfrm>
            <a:off x="4238372" y="2311682"/>
            <a:ext cx="5446045" cy="2230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F4C7D-F62C-2359-04DF-72D958331266}"/>
              </a:ext>
            </a:extLst>
          </p:cNvPr>
          <p:cNvSpPr txBox="1"/>
          <p:nvPr/>
        </p:nvSpPr>
        <p:spPr>
          <a:xfrm>
            <a:off x="7512837" y="61620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i="0" dirty="0">
                <a:solidFill>
                  <a:srgbClr val="FF0000"/>
                </a:solidFill>
                <a:effectLst/>
                <a:ea typeface="Noto Sans KR" panose="020B0200000000000000" pitchFamily="50" charset="-127"/>
              </a:rPr>
              <a:t>⑪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18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40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정인묵</dc:creator>
  <cp:lastModifiedBy>정인묵</cp:lastModifiedBy>
  <cp:revision>2</cp:revision>
  <dcterms:created xsi:type="dcterms:W3CDTF">2025-08-05T13:11:47Z</dcterms:created>
  <dcterms:modified xsi:type="dcterms:W3CDTF">2025-08-05T13:54:30Z</dcterms:modified>
</cp:coreProperties>
</file>