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88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EE59E-9BB4-4297-8BB2-13AD248A0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1F0138-88A1-4AB9-B961-BE4ED87B1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822C1-7445-44A5-9D4C-8DB7C75C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21BFB-56DF-49E7-A69D-F7E2845D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18E76-9504-472A-8D23-C01AD455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9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19C4B-6294-4D7E-AC75-B4841BD3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E0D9E5-B538-43C6-9981-138DBD3B1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14E45-4B56-4B0F-8818-99F02658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84F99-13CF-41A8-9081-9B71960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3425A3-7803-43B8-AAC1-D09AB159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6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99A8C6-AE82-4957-ADF5-8E0CE70DB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937964-871A-49B4-B884-73705C367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63E4C-E4D9-4316-9A74-EBBAE28E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6B14C-C4E7-42B9-8FE6-021246D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B3D8E-01AD-4880-A068-AABBE417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6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E93EF-AC70-4A24-8DB8-059E46A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0D67BB-E002-4115-8593-2FEBF7D3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9F721-8180-4F93-BCAA-690AC8FA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8F5B6-178A-45C7-A8B0-D6E5BB3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8C85C-1207-4DDB-A337-B5D94852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1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282A-9B78-45B4-BE4C-3C27E2D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C18AD-BC6B-44BD-ACA8-20A21EAC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21BFA-F0D8-4D51-B3C7-C25179B1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A6B88-8109-4B62-8489-31486013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17906-DA1C-4503-B166-0E3FD9CF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4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034EE-CCEE-4AE7-BCB5-68DDEBA6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5B1F86-6399-400F-935B-E16560DCF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5AE52-3A8C-4423-8CDB-5426E149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0CDF2F-7881-4982-A459-10C01842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2007C-79C2-4D1D-8B38-A3C7A08E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89C44-F0D8-4BD6-8E14-A5A14536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5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A9AFF-2733-4D0F-88CB-9E1316F6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BD3DD-12F4-47A4-9E96-498C56E9F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B8CB5-1D02-42BC-8F25-A2221754B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D3D945-E6B1-4C72-820B-40A33F4B9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E51BC-6CE5-4ABB-B783-E5F1A8D9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DCF865-D0E9-4522-ACB5-C1A55065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E8747-E35B-4BC2-8DBC-110154A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D120A-54A8-4BF7-AA9D-AF328D98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1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AE90-7B13-4427-BC29-D897170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55638-372F-46FA-AFCE-0C45F46D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47CAE8-6EE9-4B83-8F2C-6D0B9E35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B78773-3B31-4C41-BDB6-F1A84F7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03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A7F748-A0C5-4D73-9009-4488B237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A71769-EC2B-4962-85DC-00B348C9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10350-3ED6-4C38-8C16-2F102A0F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F2C99-1AEE-45CD-BDF8-5DBC145A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CC629-A79F-416D-98F1-D19431B4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7A2B5-9679-4EAF-A1E5-33828321C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646B5-BA5A-4FDC-B69E-9815C0FE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113A0-B12C-4AD5-B724-9AA4A9E7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4BBB5-ED52-42FF-9FEE-C312F393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54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9157E-282A-464F-9C51-014553D5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322424-CA3D-4C68-8D80-2C639695B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623BB6-B495-4D3D-B65E-F01A93613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571C87-D8D7-4189-8C5C-8A74233D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98FF72-F8DC-4407-8555-D593764E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B7157-F40E-41EF-86D1-725CE71B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1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53E916-E3FC-444F-8848-4F8B98BB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10B0A-1215-4600-87DF-1CC4F958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5FB02-B77B-4571-87E2-5A810FB72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E03A-4D85-4FC7-B3A1-A6B4D110B9C6}" type="datetimeFigureOut">
              <a:rPr lang="ko-KR" altLang="en-US" smtClean="0"/>
              <a:t>2022-09-20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313A7-118B-43DE-A649-4044E535B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9E473-CA74-4360-AE50-C14D52539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C7880-BE11-4010-9CAA-207654219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72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AAA0B0-E643-47DE-A3A2-A2320367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61" y="777934"/>
            <a:ext cx="935692" cy="9356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FCCA97-B36C-42CF-84A6-EF0D4E5C2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61" y="3429000"/>
            <a:ext cx="935692" cy="9356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63C94-135C-4E7B-8375-C15A6854C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43" y="2998367"/>
            <a:ext cx="935692" cy="93569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A1099F7-92C1-4E60-AE3B-E0F6039DE8C2}"/>
              </a:ext>
            </a:extLst>
          </p:cNvPr>
          <p:cNvSpPr/>
          <p:nvPr/>
        </p:nvSpPr>
        <p:spPr>
          <a:xfrm>
            <a:off x="3154326" y="127592"/>
            <a:ext cx="5642344" cy="6606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8E6DD-D92B-4C72-9319-6D7AF2A75FA1}"/>
              </a:ext>
            </a:extLst>
          </p:cNvPr>
          <p:cNvSpPr txBox="1"/>
          <p:nvPr/>
        </p:nvSpPr>
        <p:spPr>
          <a:xfrm>
            <a:off x="1484625" y="17933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F1273-79E0-45F9-8E81-10B9ED333088}"/>
              </a:ext>
            </a:extLst>
          </p:cNvPr>
          <p:cNvSpPr txBox="1"/>
          <p:nvPr/>
        </p:nvSpPr>
        <p:spPr>
          <a:xfrm>
            <a:off x="1600040" y="443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63E3E-5F96-4663-9848-CC2B4E1B317D}"/>
              </a:ext>
            </a:extLst>
          </p:cNvPr>
          <p:cNvSpPr txBox="1"/>
          <p:nvPr/>
        </p:nvSpPr>
        <p:spPr>
          <a:xfrm>
            <a:off x="9589208" y="39953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016FDD-8113-4D57-92E3-1F68B7463496}"/>
              </a:ext>
            </a:extLst>
          </p:cNvPr>
          <p:cNvSpPr txBox="1"/>
          <p:nvPr/>
        </p:nvSpPr>
        <p:spPr>
          <a:xfrm>
            <a:off x="5114000" y="24100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 관리 시스템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30C0DA-8DD0-46FC-ABDF-5E74D18B8B9D}"/>
              </a:ext>
            </a:extLst>
          </p:cNvPr>
          <p:cNvSpPr/>
          <p:nvPr/>
        </p:nvSpPr>
        <p:spPr>
          <a:xfrm>
            <a:off x="3953164" y="923821"/>
            <a:ext cx="1963999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포털 메인 화면 접근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DBD2963-4EC0-4A6D-B781-320E8C6EFFD0}"/>
              </a:ext>
            </a:extLst>
          </p:cNvPr>
          <p:cNvSpPr/>
          <p:nvPr/>
        </p:nvSpPr>
        <p:spPr>
          <a:xfrm>
            <a:off x="6189778" y="923821"/>
            <a:ext cx="1963999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소개 페이지 접근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073B9B-3A7D-43DC-B5B3-3CB79010039B}"/>
              </a:ext>
            </a:extLst>
          </p:cNvPr>
          <p:cNvSpPr/>
          <p:nvPr/>
        </p:nvSpPr>
        <p:spPr>
          <a:xfrm>
            <a:off x="4610079" y="1968656"/>
            <a:ext cx="1007842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6BC150D-B8FF-4468-B1DD-333E42774F84}"/>
              </a:ext>
            </a:extLst>
          </p:cNvPr>
          <p:cNvSpPr/>
          <p:nvPr/>
        </p:nvSpPr>
        <p:spPr>
          <a:xfrm>
            <a:off x="6199453" y="1968656"/>
            <a:ext cx="1007842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로그아웃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7C400D-FB4B-4DDB-95F9-EFC1A6C292DA}"/>
              </a:ext>
            </a:extLst>
          </p:cNvPr>
          <p:cNvSpPr/>
          <p:nvPr/>
        </p:nvSpPr>
        <p:spPr>
          <a:xfrm>
            <a:off x="5698103" y="2719440"/>
            <a:ext cx="1007842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회원가입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0B7504C-495B-4C4A-AD1C-0243302593AA}"/>
              </a:ext>
            </a:extLst>
          </p:cNvPr>
          <p:cNvSpPr/>
          <p:nvPr/>
        </p:nvSpPr>
        <p:spPr>
          <a:xfrm>
            <a:off x="4310837" y="3429000"/>
            <a:ext cx="1606326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회원정보 수정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FB43CFF-8447-413D-9639-146DAEE84885}"/>
              </a:ext>
            </a:extLst>
          </p:cNvPr>
          <p:cNvSpPr/>
          <p:nvPr/>
        </p:nvSpPr>
        <p:spPr>
          <a:xfrm>
            <a:off x="6703374" y="3429000"/>
            <a:ext cx="1007842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회원탈퇴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6E744FD-1BFB-40D3-BDE4-49A6999E85F3}"/>
              </a:ext>
            </a:extLst>
          </p:cNvPr>
          <p:cNvSpPr/>
          <p:nvPr/>
        </p:nvSpPr>
        <p:spPr>
          <a:xfrm>
            <a:off x="6274836" y="4444839"/>
            <a:ext cx="1606326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회원 목록 조회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1BCCAE-D616-4A64-AF82-B15071AABD49}"/>
              </a:ext>
            </a:extLst>
          </p:cNvPr>
          <p:cNvSpPr/>
          <p:nvPr/>
        </p:nvSpPr>
        <p:spPr>
          <a:xfrm>
            <a:off x="6274836" y="5544027"/>
            <a:ext cx="1606326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통계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C23A9F6-F7C5-4E3C-8FEC-45E840F3B29B}"/>
              </a:ext>
            </a:extLst>
          </p:cNvPr>
          <p:cNvSpPr/>
          <p:nvPr/>
        </p:nvSpPr>
        <p:spPr>
          <a:xfrm>
            <a:off x="4457878" y="4444838"/>
            <a:ext cx="1108626" cy="445221"/>
          </a:xfrm>
          <a:prstGeom prst="roundRect">
            <a:avLst>
              <a:gd name="adj" fmla="val 403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회원 검색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5CFE635-843D-4EA1-B451-1750D8E8F550}"/>
              </a:ext>
            </a:extLst>
          </p:cNvPr>
          <p:cNvSpPr/>
          <p:nvPr/>
        </p:nvSpPr>
        <p:spPr>
          <a:xfrm>
            <a:off x="3329621" y="4054336"/>
            <a:ext cx="857214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178F483-81EC-4661-ADCC-1CDFBC9BF33E}"/>
              </a:ext>
            </a:extLst>
          </p:cNvPr>
          <p:cNvSpPr/>
          <p:nvPr/>
        </p:nvSpPr>
        <p:spPr>
          <a:xfrm>
            <a:off x="3485696" y="4754105"/>
            <a:ext cx="857214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E2F7D2C-2CFE-49A1-95D0-C839FF320BBA}"/>
              </a:ext>
            </a:extLst>
          </p:cNvPr>
          <p:cNvSpPr/>
          <p:nvPr/>
        </p:nvSpPr>
        <p:spPr>
          <a:xfrm>
            <a:off x="3732711" y="5474670"/>
            <a:ext cx="857214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연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A06421-E007-45C6-A9CB-1157DE1431B4}"/>
              </a:ext>
            </a:extLst>
          </p:cNvPr>
          <p:cNvSpPr/>
          <p:nvPr/>
        </p:nvSpPr>
        <p:spPr>
          <a:xfrm>
            <a:off x="3896073" y="6174439"/>
            <a:ext cx="857214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누적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FE86FE4-6AAD-4B35-96F5-67B5D459E45B}"/>
              </a:ext>
            </a:extLst>
          </p:cNvPr>
          <p:cNvSpPr/>
          <p:nvPr/>
        </p:nvSpPr>
        <p:spPr>
          <a:xfrm>
            <a:off x="5168310" y="5133811"/>
            <a:ext cx="857214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성별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AF51DB-DFDB-4B86-A7E9-E629A58D2406}"/>
              </a:ext>
            </a:extLst>
          </p:cNvPr>
          <p:cNvSpPr/>
          <p:nvPr/>
        </p:nvSpPr>
        <p:spPr>
          <a:xfrm>
            <a:off x="4879484" y="5927038"/>
            <a:ext cx="1140952" cy="44522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가입자수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B1F5EC7-33EB-4DBC-879D-48ED326655C0}"/>
              </a:ext>
            </a:extLst>
          </p:cNvPr>
          <p:cNvCxnSpPr>
            <a:cxnSpLocks/>
          </p:cNvCxnSpPr>
          <p:nvPr/>
        </p:nvCxnSpPr>
        <p:spPr>
          <a:xfrm>
            <a:off x="2578894" y="1657350"/>
            <a:ext cx="59403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2102B39-C411-4338-AACF-56D34C125CBD}"/>
              </a:ext>
            </a:extLst>
          </p:cNvPr>
          <p:cNvCxnSpPr/>
          <p:nvPr/>
        </p:nvCxnSpPr>
        <p:spPr>
          <a:xfrm>
            <a:off x="3358196" y="1655373"/>
            <a:ext cx="0" cy="17556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0D597C8-7053-4778-A157-03B7642EC97B}"/>
              </a:ext>
            </a:extLst>
          </p:cNvPr>
          <p:cNvCxnSpPr>
            <a:cxnSpLocks/>
          </p:cNvCxnSpPr>
          <p:nvPr/>
        </p:nvCxnSpPr>
        <p:spPr>
          <a:xfrm>
            <a:off x="8519205" y="1655373"/>
            <a:ext cx="0" cy="13429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0899A4D-24E3-4133-9521-D46A70B5E750}"/>
              </a:ext>
            </a:extLst>
          </p:cNvPr>
          <p:cNvCxnSpPr>
            <a:cxnSpLocks/>
          </p:cNvCxnSpPr>
          <p:nvPr/>
        </p:nvCxnSpPr>
        <p:spPr>
          <a:xfrm>
            <a:off x="2578894" y="3411037"/>
            <a:ext cx="7793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8C2BC61-2903-42D4-A3D6-32F0882B1457}"/>
              </a:ext>
            </a:extLst>
          </p:cNvPr>
          <p:cNvCxnSpPr>
            <a:cxnSpLocks/>
          </p:cNvCxnSpPr>
          <p:nvPr/>
        </p:nvCxnSpPr>
        <p:spPr>
          <a:xfrm>
            <a:off x="8519205" y="2998367"/>
            <a:ext cx="77930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3805B7B-AACF-4330-A027-6FC529434279}"/>
              </a:ext>
            </a:extLst>
          </p:cNvPr>
          <p:cNvCxnSpPr>
            <a:cxnSpLocks/>
          </p:cNvCxnSpPr>
          <p:nvPr/>
        </p:nvCxnSpPr>
        <p:spPr>
          <a:xfrm>
            <a:off x="6095999" y="1513917"/>
            <a:ext cx="0" cy="1383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963BDC-4E6B-4229-B98C-F7733D8AF6D5}"/>
              </a:ext>
            </a:extLst>
          </p:cNvPr>
          <p:cNvCxnSpPr>
            <a:cxnSpLocks/>
          </p:cNvCxnSpPr>
          <p:nvPr/>
        </p:nvCxnSpPr>
        <p:spPr>
          <a:xfrm>
            <a:off x="4935163" y="1512393"/>
            <a:ext cx="22366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CB87E98-7455-426F-8403-91D088160B7A}"/>
              </a:ext>
            </a:extLst>
          </p:cNvPr>
          <p:cNvCxnSpPr>
            <a:endCxn id="15" idx="2"/>
          </p:cNvCxnSpPr>
          <p:nvPr/>
        </p:nvCxnSpPr>
        <p:spPr>
          <a:xfrm flipV="1">
            <a:off x="4935163" y="1369042"/>
            <a:ext cx="1" cy="143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37521A-1A11-469C-8056-1F2B7483D3C1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171778" y="1369042"/>
            <a:ext cx="0" cy="1418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B1DFA428-EF79-48A8-B18C-A1357240561A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391053" y="2191267"/>
            <a:ext cx="2219026" cy="1705579"/>
          </a:xfrm>
          <a:prstGeom prst="bentConnector3">
            <a:avLst>
              <a:gd name="adj1" fmla="val 494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3B0632E-B4DA-4CD5-A4D6-4029ADA6409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2391053" y="3651611"/>
            <a:ext cx="1919784" cy="245235"/>
          </a:xfrm>
          <a:prstGeom prst="bentConnector3">
            <a:avLst>
              <a:gd name="adj1" fmla="val 5727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5778F4E-05B3-4550-B02B-4F1AA18B6F68}"/>
              </a:ext>
            </a:extLst>
          </p:cNvPr>
          <p:cNvCxnSpPr>
            <a:cxnSpLocks/>
          </p:cNvCxnSpPr>
          <p:nvPr/>
        </p:nvCxnSpPr>
        <p:spPr>
          <a:xfrm>
            <a:off x="5114000" y="2565400"/>
            <a:ext cx="340135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628CC1B-19C8-473B-87C4-47BEB2C48743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5114000" y="2413877"/>
            <a:ext cx="0" cy="1515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1C2751C-D940-4140-A423-1CF365F6DBB7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 flipV="1">
            <a:off x="7881163" y="3466212"/>
            <a:ext cx="1678781" cy="120123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7DEC6BD-278C-4AD9-BA74-6FC8B95A23FF}"/>
              </a:ext>
            </a:extLst>
          </p:cNvPr>
          <p:cNvCxnSpPr>
            <a:cxnSpLocks/>
            <a:stCxn id="7" idx="1"/>
            <a:endCxn id="23" idx="3"/>
          </p:cNvCxnSpPr>
          <p:nvPr/>
        </p:nvCxnSpPr>
        <p:spPr>
          <a:xfrm rot="10800000" flipV="1">
            <a:off x="7881163" y="3466212"/>
            <a:ext cx="1678781" cy="23004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8F273486-F5F6-4A88-AC8F-7F080BCD7F1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391053" y="2942051"/>
            <a:ext cx="3307050" cy="954795"/>
          </a:xfrm>
          <a:prstGeom prst="bentConnector3">
            <a:avLst>
              <a:gd name="adj1" fmla="val 3310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463D2ED-8E83-40FA-859C-0C8B9DDFD634}"/>
              </a:ext>
            </a:extLst>
          </p:cNvPr>
          <p:cNvCxnSpPr>
            <a:stCxn id="20" idx="0"/>
          </p:cNvCxnSpPr>
          <p:nvPr/>
        </p:nvCxnSpPr>
        <p:spPr>
          <a:xfrm flipV="1">
            <a:off x="5114000" y="3164661"/>
            <a:ext cx="643863" cy="26433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217BF07-E83E-449D-957E-E3EAEAE1FB3B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680436" y="3136019"/>
            <a:ext cx="526859" cy="29298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7BF5494-F65A-455D-977D-921293C57C17}"/>
              </a:ext>
            </a:extLst>
          </p:cNvPr>
          <p:cNvCxnSpPr>
            <a:cxnSpLocks/>
          </p:cNvCxnSpPr>
          <p:nvPr/>
        </p:nvCxnSpPr>
        <p:spPr>
          <a:xfrm>
            <a:off x="5848607" y="3809035"/>
            <a:ext cx="433970" cy="63543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D2ABE2-F81A-4AD3-A406-1F32C1CBFE9F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4186835" y="4276947"/>
            <a:ext cx="334313" cy="18188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FAD5FF4-2594-43EB-AABF-017ECDABEDB8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342910" y="4836852"/>
            <a:ext cx="178238" cy="13986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C625341-68D0-4AA4-9BB4-17D0DE7A798A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4589925" y="5697281"/>
            <a:ext cx="456648" cy="29495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6A40FA5-622A-4AA7-9274-DDBB44BDEB20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>
          <a:xfrm flipV="1">
            <a:off x="4753287" y="6307058"/>
            <a:ext cx="293286" cy="8999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FB44A3-724A-412F-8061-775889C9AD52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6025524" y="5356422"/>
            <a:ext cx="345563" cy="20892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9B300027-F26D-468A-8ED9-0E1919D06912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6020436" y="5934179"/>
            <a:ext cx="282428" cy="21547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E2977EA-4843-4DAF-88C1-B69F13B74A31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>
            <a:off x="5566504" y="4667449"/>
            <a:ext cx="708332" cy="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2829412-7628-42D1-B871-59A3EF8253E6}"/>
              </a:ext>
            </a:extLst>
          </p:cNvPr>
          <p:cNvSpPr txBox="1"/>
          <p:nvPr/>
        </p:nvSpPr>
        <p:spPr>
          <a:xfrm>
            <a:off x="6726155" y="3107374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&lt;&lt;include&gt;&gt;</a:t>
            </a:r>
            <a:endParaRPr lang="ko-KR" altLang="en-US" sz="1000" i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125C640-0186-453C-9A8F-689C42CE6AD7}"/>
              </a:ext>
            </a:extLst>
          </p:cNvPr>
          <p:cNvSpPr txBox="1"/>
          <p:nvPr/>
        </p:nvSpPr>
        <p:spPr>
          <a:xfrm>
            <a:off x="4610079" y="3144226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&lt;&lt;include&gt;&gt;</a:t>
            </a:r>
            <a:endParaRPr lang="ko-KR" altLang="en-US" sz="1000" i="1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D3A4838F-D3CA-4E92-92DE-8DEBD53D23E7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5617921" y="2191267"/>
            <a:ext cx="58153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89EEFFD-2960-4848-9965-62ADCFCCC278}"/>
              </a:ext>
            </a:extLst>
          </p:cNvPr>
          <p:cNvSpPr txBox="1"/>
          <p:nvPr/>
        </p:nvSpPr>
        <p:spPr>
          <a:xfrm>
            <a:off x="5381086" y="1922565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&lt;&lt;include&gt;&gt;</a:t>
            </a:r>
            <a:endParaRPr lang="ko-KR" altLang="en-US" sz="10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6E5382-FE99-44BD-BA24-2217133132FB}"/>
              </a:ext>
            </a:extLst>
          </p:cNvPr>
          <p:cNvSpPr txBox="1"/>
          <p:nvPr/>
        </p:nvSpPr>
        <p:spPr>
          <a:xfrm>
            <a:off x="5510159" y="4006916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&lt;&lt;include&gt;&gt;</a:t>
            </a:r>
            <a:endParaRPr lang="ko-KR" altLang="en-US" sz="10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94E66D-069D-457C-AB7B-84594A1A0E24}"/>
              </a:ext>
            </a:extLst>
          </p:cNvPr>
          <p:cNvSpPr txBox="1"/>
          <p:nvPr/>
        </p:nvSpPr>
        <p:spPr>
          <a:xfrm>
            <a:off x="5412397" y="465620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&lt;&lt;extends&gt;&gt;</a:t>
            </a:r>
            <a:endParaRPr lang="ko-KR" altLang="en-US" sz="1000" i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F9587E5-5DDF-4577-979D-F9DA89BD8312}"/>
              </a:ext>
            </a:extLst>
          </p:cNvPr>
          <p:cNvSpPr txBox="1"/>
          <p:nvPr/>
        </p:nvSpPr>
        <p:spPr>
          <a:xfrm>
            <a:off x="5936304" y="5265234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&lt;&lt;extends&gt;&gt;</a:t>
            </a:r>
            <a:endParaRPr lang="ko-KR" altLang="en-US" sz="10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D1B4CE-E33F-41CB-98B7-467EC49C7676}"/>
              </a:ext>
            </a:extLst>
          </p:cNvPr>
          <p:cNvSpPr txBox="1"/>
          <p:nvPr/>
        </p:nvSpPr>
        <p:spPr>
          <a:xfrm>
            <a:off x="5935812" y="6007818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&lt;&lt;extends&gt;&gt;</a:t>
            </a:r>
            <a:endParaRPr lang="ko-KR" alt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81468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정인묵</dc:creator>
  <cp:lastModifiedBy>정인묵</cp:lastModifiedBy>
  <cp:revision>3</cp:revision>
  <dcterms:created xsi:type="dcterms:W3CDTF">2022-09-20T12:43:41Z</dcterms:created>
  <dcterms:modified xsi:type="dcterms:W3CDTF">2022-09-20T13:05:37Z</dcterms:modified>
</cp:coreProperties>
</file>