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549B-4B86-767D-A3D1-1A30CEB24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43E23-74E7-FCC5-795D-8E4620F2B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64DA4-45EE-82EA-8535-E56D7579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6C923-2F3C-1BBB-6160-15AC63D8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DAF10-0DFC-89CE-74EF-F40977EF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E04F-7923-4BE8-9FBB-BF147382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ED622-7BB7-1D9A-A4D2-431CF7E2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A87E0-3F4B-A99A-388D-2517F678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BBC49-28A2-5D3C-D881-04717F5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0530D-B484-99B7-87F8-5161CD77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3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A1B6A7-4328-0F93-8D56-FDE2E7C2D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A7F6F-35AB-05A6-02EA-3BC5EAC6A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1E7F9-480F-D5F4-1590-98FC179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0C4BE-BEB6-E544-A31B-948548E1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5A184-A78F-2570-C695-53A49391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0C8C7-9269-1C43-2A76-CA368B93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26483-B3A5-EE70-4E90-C140B567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C5B43-38E8-493E-A72F-30804B86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4755-556D-1811-83BB-7ADA1F91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BBFA3-62E3-7A0D-D2B2-A7B81428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6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8C62C-7E58-98CA-A856-933E098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2D9D8-0244-CAE1-E9E3-EE6F3611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0C896-89AF-84AA-4C5A-DC28A1E3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368FF-27BF-30CC-D86E-88691650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3224E-B695-46E5-C6CE-02D02124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2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DF54-DC9B-7360-308A-8013DB53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5B20F-D060-0707-613F-075AF11D6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F11E0-F5FE-C173-20EE-15D5D80D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D4D10-9E4C-685F-A24C-4E60CC19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321B9-FAD0-2B8C-60F5-D42D0226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4F779-C566-16BE-BCB6-EF6FDDC8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9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0DDC-EC51-AD8E-CAD2-411409AD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15560-9399-B881-5A10-320388E3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775B9-E47D-D6BD-6C3F-1403C5A8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223F7-FC36-8FD3-FE32-B9661D998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2C650-78E0-0A36-8718-D003767FD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95202-4AD9-A0D3-057B-A15E6AD9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127ED6-7134-DE00-C4B7-A507CF44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3781F-02A2-FEBC-16A4-41EB801B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1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00E9-30CF-D45F-3F40-A62EC6C4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51420-7E94-D796-49A1-DCDA13F6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1D935-A177-2138-DFBA-DF1C18FE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2E15C-1BB1-907F-8B63-187417C8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49706-19C5-715A-B8D2-3E3BB15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A1E6B-172B-54DE-DEA6-911AC809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20F91-9BF9-236A-739D-38244F6A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7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CD23-6449-53CA-AF17-3D1DDB12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C6BD5-FCE4-5F52-AFAD-5E2F5A93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CB35F-4EF5-1923-9AE2-270071494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D9474-2819-80C0-9792-0047BDB8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96863-A942-6628-434E-31E1076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74D97-DA5E-DB55-D264-F007D6E6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9F02-1103-D9C5-944B-762E7031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DE1AD1-0746-0975-9F86-A8DA11FE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D45DD-55DB-DD06-5ACD-78C46E8C6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99132-583E-CA66-B901-23478BD2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F9114-FCC2-DD7A-21EE-FB0D09BB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66780-808E-9EA0-7F1F-2C8CD580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800EC-15E3-53DD-4584-2F36FE75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EFB6D-7154-F481-858F-9724D42C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B5CF4-31D6-6074-649A-779A03A87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8CE0-DECF-43B0-9EB0-EE695681E992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C68EC-3EDA-8AD2-57EA-73FED6A4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8F71F-B856-6CD5-BE51-69A5FF4B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3BCC-7556-4265-8370-7D37C30AB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D398E8-A6FD-5DC3-55A3-7E196BBBC7F0}"/>
              </a:ext>
            </a:extLst>
          </p:cNvPr>
          <p:cNvSpPr/>
          <p:nvPr/>
        </p:nvSpPr>
        <p:spPr>
          <a:xfrm>
            <a:off x="2498269" y="1090995"/>
            <a:ext cx="7638508" cy="426477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75240B-CF93-E433-EEC4-2514369232AC}"/>
              </a:ext>
            </a:extLst>
          </p:cNvPr>
          <p:cNvGrpSpPr/>
          <p:nvPr/>
        </p:nvGrpSpPr>
        <p:grpSpPr>
          <a:xfrm>
            <a:off x="1474143" y="1312225"/>
            <a:ext cx="474183" cy="738385"/>
            <a:chOff x="1622189" y="1669276"/>
            <a:chExt cx="474183" cy="738385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6B6224FE-2596-34AD-AF4C-CCE517766F9A}"/>
                </a:ext>
              </a:extLst>
            </p:cNvPr>
            <p:cNvSpPr/>
            <p:nvPr/>
          </p:nvSpPr>
          <p:spPr>
            <a:xfrm>
              <a:off x="1622189" y="1998883"/>
              <a:ext cx="474183" cy="4087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83EA1B-1FA7-1C5D-AFE3-04EED0933FC0}"/>
                </a:ext>
              </a:extLst>
            </p:cNvPr>
            <p:cNvSpPr/>
            <p:nvPr/>
          </p:nvSpPr>
          <p:spPr>
            <a:xfrm>
              <a:off x="1625732" y="1669276"/>
              <a:ext cx="467096" cy="467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92C7ED-F938-C095-BC30-410BEF6426EB}"/>
              </a:ext>
            </a:extLst>
          </p:cNvPr>
          <p:cNvGrpSpPr/>
          <p:nvPr/>
        </p:nvGrpSpPr>
        <p:grpSpPr>
          <a:xfrm>
            <a:off x="1474143" y="2695567"/>
            <a:ext cx="474183" cy="738385"/>
            <a:chOff x="1622189" y="1669276"/>
            <a:chExt cx="474183" cy="738385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4B536182-DEB5-C973-75D3-FC576D10CFEA}"/>
                </a:ext>
              </a:extLst>
            </p:cNvPr>
            <p:cNvSpPr/>
            <p:nvPr/>
          </p:nvSpPr>
          <p:spPr>
            <a:xfrm>
              <a:off x="1622189" y="1998883"/>
              <a:ext cx="474183" cy="4087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EC1B553-C6A2-EE57-14A9-00E40EB7C0C9}"/>
                </a:ext>
              </a:extLst>
            </p:cNvPr>
            <p:cNvSpPr/>
            <p:nvPr/>
          </p:nvSpPr>
          <p:spPr>
            <a:xfrm>
              <a:off x="1625732" y="1669276"/>
              <a:ext cx="467096" cy="467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F93E83-E04B-39A4-FEB0-229A9CA642C8}"/>
              </a:ext>
            </a:extLst>
          </p:cNvPr>
          <p:cNvGrpSpPr/>
          <p:nvPr/>
        </p:nvGrpSpPr>
        <p:grpSpPr>
          <a:xfrm>
            <a:off x="1474143" y="4078909"/>
            <a:ext cx="474183" cy="738385"/>
            <a:chOff x="1622189" y="1669276"/>
            <a:chExt cx="474183" cy="738385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3B695562-E246-9906-AAD2-07136D073978}"/>
                </a:ext>
              </a:extLst>
            </p:cNvPr>
            <p:cNvSpPr/>
            <p:nvPr/>
          </p:nvSpPr>
          <p:spPr>
            <a:xfrm>
              <a:off x="1622189" y="1998883"/>
              <a:ext cx="474183" cy="40877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CEDB11E-F1F0-EA38-37E5-247B7D5C3A93}"/>
                </a:ext>
              </a:extLst>
            </p:cNvPr>
            <p:cNvSpPr/>
            <p:nvPr/>
          </p:nvSpPr>
          <p:spPr>
            <a:xfrm>
              <a:off x="1625732" y="1669276"/>
              <a:ext cx="467096" cy="467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FA1567-CA3D-5855-1EFA-B6625BBC2CD2}"/>
              </a:ext>
            </a:extLst>
          </p:cNvPr>
          <p:cNvSpPr txBox="1"/>
          <p:nvPr/>
        </p:nvSpPr>
        <p:spPr>
          <a:xfrm>
            <a:off x="1224562" y="2050610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A86A9-DC89-5B71-5A3F-F54CA16A27C7}"/>
              </a:ext>
            </a:extLst>
          </p:cNvPr>
          <p:cNvSpPr txBox="1"/>
          <p:nvPr/>
        </p:nvSpPr>
        <p:spPr>
          <a:xfrm>
            <a:off x="1329559" y="343309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9E66F-FDC9-4905-20EE-4F70B0F6392A}"/>
              </a:ext>
            </a:extLst>
          </p:cNvPr>
          <p:cNvSpPr txBox="1"/>
          <p:nvPr/>
        </p:nvSpPr>
        <p:spPr>
          <a:xfrm>
            <a:off x="1304714" y="480687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92DC7D-1692-0480-153F-BC667930ED31}"/>
              </a:ext>
            </a:extLst>
          </p:cNvPr>
          <p:cNvSpPr/>
          <p:nvPr/>
        </p:nvSpPr>
        <p:spPr>
          <a:xfrm rot="16200000">
            <a:off x="902347" y="3059746"/>
            <a:ext cx="3930284" cy="33963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REST API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D416C0-7090-2445-102B-C77448B09AAA}"/>
              </a:ext>
            </a:extLst>
          </p:cNvPr>
          <p:cNvSpPr/>
          <p:nvPr/>
        </p:nvSpPr>
        <p:spPr>
          <a:xfrm>
            <a:off x="3537072" y="1264419"/>
            <a:ext cx="4091637" cy="393028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798D-87BD-48DE-FCAE-C78D0367149B}"/>
              </a:ext>
            </a:extLst>
          </p:cNvPr>
          <p:cNvSpPr/>
          <p:nvPr/>
        </p:nvSpPr>
        <p:spPr>
          <a:xfrm>
            <a:off x="3855152" y="1132626"/>
            <a:ext cx="1633995" cy="28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(user)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34279-2910-1696-5A8F-B9FAB5FCF31D}"/>
              </a:ext>
            </a:extLst>
          </p:cNvPr>
          <p:cNvSpPr/>
          <p:nvPr/>
        </p:nvSpPr>
        <p:spPr>
          <a:xfrm>
            <a:off x="3819922" y="1775730"/>
            <a:ext cx="3512460" cy="488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통계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2BA73C-12CC-EE3F-5AF1-434A2B13B3C6}"/>
              </a:ext>
            </a:extLst>
          </p:cNvPr>
          <p:cNvSpPr/>
          <p:nvPr/>
        </p:nvSpPr>
        <p:spPr>
          <a:xfrm>
            <a:off x="3819922" y="4301755"/>
            <a:ext cx="2014821" cy="488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권한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3AB74-CAB3-11E7-677A-4FDD3A32324A}"/>
              </a:ext>
            </a:extLst>
          </p:cNvPr>
          <p:cNvSpPr/>
          <p:nvPr/>
        </p:nvSpPr>
        <p:spPr>
          <a:xfrm>
            <a:off x="3819922" y="3459746"/>
            <a:ext cx="2014821" cy="488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사용자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6E04-ACAB-D836-2EDD-18E1EEFF6C3B}"/>
              </a:ext>
            </a:extLst>
          </p:cNvPr>
          <p:cNvSpPr/>
          <p:nvPr/>
        </p:nvSpPr>
        <p:spPr>
          <a:xfrm>
            <a:off x="3819922" y="2617738"/>
            <a:ext cx="1633995" cy="488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접근 기록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2AE34B-0367-9312-98EA-6224DE08B1E9}"/>
              </a:ext>
            </a:extLst>
          </p:cNvPr>
          <p:cNvSpPr/>
          <p:nvPr/>
        </p:nvSpPr>
        <p:spPr>
          <a:xfrm>
            <a:off x="6035040" y="3459746"/>
            <a:ext cx="1297342" cy="132968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616960-F8E9-6CBF-DE1F-4AFB806B2A45}"/>
              </a:ext>
            </a:extLst>
          </p:cNvPr>
          <p:cNvSpPr/>
          <p:nvPr/>
        </p:nvSpPr>
        <p:spPr>
          <a:xfrm>
            <a:off x="5698387" y="2617737"/>
            <a:ext cx="1633995" cy="4884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행동 기록</a:t>
            </a:r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7EFE75C0-6134-5843-ED20-68FA80D17D94}"/>
              </a:ext>
            </a:extLst>
          </p:cNvPr>
          <p:cNvSpPr/>
          <p:nvPr/>
        </p:nvSpPr>
        <p:spPr>
          <a:xfrm>
            <a:off x="8368937" y="1312225"/>
            <a:ext cx="1516383" cy="1635535"/>
          </a:xfrm>
          <a:prstGeom prst="flowChartMagneticDisk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4386C8DD-5542-C7B5-0FA1-CC6FC929A839}"/>
              </a:ext>
            </a:extLst>
          </p:cNvPr>
          <p:cNvSpPr/>
          <p:nvPr/>
        </p:nvSpPr>
        <p:spPr>
          <a:xfrm>
            <a:off x="8368936" y="3586984"/>
            <a:ext cx="1516383" cy="1236657"/>
          </a:xfrm>
          <a:prstGeom prst="snip1Rect">
            <a:avLst>
              <a:gd name="adj" fmla="val 3286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CD9C5-77C1-69F7-70C1-DA1A0F47D47C}"/>
              </a:ext>
            </a:extLst>
          </p:cNvPr>
          <p:cNvSpPr txBox="1"/>
          <p:nvPr/>
        </p:nvSpPr>
        <p:spPr>
          <a:xfrm>
            <a:off x="8735833" y="296323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4B826-E432-5829-BC60-52C09C429920}"/>
              </a:ext>
            </a:extLst>
          </p:cNvPr>
          <p:cNvSpPr txBox="1"/>
          <p:nvPr/>
        </p:nvSpPr>
        <p:spPr>
          <a:xfrm>
            <a:off x="8781518" y="4817294"/>
            <a:ext cx="69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4E2E8A-B122-A48D-A304-0107C3BAB863}"/>
              </a:ext>
            </a:extLst>
          </p:cNvPr>
          <p:cNvCxnSpPr/>
          <p:nvPr/>
        </p:nvCxnSpPr>
        <p:spPr>
          <a:xfrm>
            <a:off x="2031950" y="1774094"/>
            <a:ext cx="60177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839304B-1CAB-6A72-853F-4481B7A572CC}"/>
              </a:ext>
            </a:extLst>
          </p:cNvPr>
          <p:cNvCxnSpPr/>
          <p:nvPr/>
        </p:nvCxnSpPr>
        <p:spPr>
          <a:xfrm>
            <a:off x="2031950" y="3162663"/>
            <a:ext cx="60177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6E0F62-0CD7-A335-E900-13C7F80B26B0}"/>
              </a:ext>
            </a:extLst>
          </p:cNvPr>
          <p:cNvCxnSpPr/>
          <p:nvPr/>
        </p:nvCxnSpPr>
        <p:spPr>
          <a:xfrm>
            <a:off x="2031950" y="4547457"/>
            <a:ext cx="60177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FDD1925-68B2-6830-31E9-D0B3E379F2B9}"/>
              </a:ext>
            </a:extLst>
          </p:cNvPr>
          <p:cNvCxnSpPr/>
          <p:nvPr/>
        </p:nvCxnSpPr>
        <p:spPr>
          <a:xfrm>
            <a:off x="3091635" y="3162663"/>
            <a:ext cx="41102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BAA881A-86AA-39BD-2C9D-06AA04DD8F78}"/>
              </a:ext>
            </a:extLst>
          </p:cNvPr>
          <p:cNvCxnSpPr/>
          <p:nvPr/>
        </p:nvCxnSpPr>
        <p:spPr>
          <a:xfrm>
            <a:off x="7743657" y="2194560"/>
            <a:ext cx="54707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DBE2D9C-D824-8E88-12A6-6C4F544A54CD}"/>
              </a:ext>
            </a:extLst>
          </p:cNvPr>
          <p:cNvCxnSpPr/>
          <p:nvPr/>
        </p:nvCxnSpPr>
        <p:spPr>
          <a:xfrm>
            <a:off x="7743657" y="4232366"/>
            <a:ext cx="54707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E77770-1075-9AA3-908C-935AA9CA0750}"/>
              </a:ext>
            </a:extLst>
          </p:cNvPr>
          <p:cNvCxnSpPr>
            <a:cxnSpLocks/>
          </p:cNvCxnSpPr>
          <p:nvPr/>
        </p:nvCxnSpPr>
        <p:spPr>
          <a:xfrm>
            <a:off x="8693709" y="2111572"/>
            <a:ext cx="874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76F7C8-8547-461A-7E23-C211660D1B07}"/>
              </a:ext>
            </a:extLst>
          </p:cNvPr>
          <p:cNvCxnSpPr>
            <a:cxnSpLocks/>
          </p:cNvCxnSpPr>
          <p:nvPr/>
        </p:nvCxnSpPr>
        <p:spPr>
          <a:xfrm>
            <a:off x="8693709" y="2363837"/>
            <a:ext cx="874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DEAEB7E-2E00-6908-7832-073AD200C9D1}"/>
              </a:ext>
            </a:extLst>
          </p:cNvPr>
          <p:cNvCxnSpPr>
            <a:cxnSpLocks/>
          </p:cNvCxnSpPr>
          <p:nvPr/>
        </p:nvCxnSpPr>
        <p:spPr>
          <a:xfrm>
            <a:off x="8693709" y="2616101"/>
            <a:ext cx="874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7E12B5C-1457-6AFB-BFCA-62F075FE0A6F}"/>
              </a:ext>
            </a:extLst>
          </p:cNvPr>
          <p:cNvCxnSpPr>
            <a:cxnSpLocks/>
          </p:cNvCxnSpPr>
          <p:nvPr/>
        </p:nvCxnSpPr>
        <p:spPr>
          <a:xfrm>
            <a:off x="8693710" y="3961051"/>
            <a:ext cx="874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AC8792-8942-A6D3-789F-3AB0CFFA470F}"/>
              </a:ext>
            </a:extLst>
          </p:cNvPr>
          <p:cNvCxnSpPr>
            <a:cxnSpLocks/>
          </p:cNvCxnSpPr>
          <p:nvPr/>
        </p:nvCxnSpPr>
        <p:spPr>
          <a:xfrm>
            <a:off x="8693710" y="4213316"/>
            <a:ext cx="874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9C20CC-489E-FA7E-72D1-7AD1E539A3D5}"/>
              </a:ext>
            </a:extLst>
          </p:cNvPr>
          <p:cNvCxnSpPr>
            <a:cxnSpLocks/>
          </p:cNvCxnSpPr>
          <p:nvPr/>
        </p:nvCxnSpPr>
        <p:spPr>
          <a:xfrm>
            <a:off x="8693710" y="4465580"/>
            <a:ext cx="87477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정인묵</dc:creator>
  <cp:lastModifiedBy>정인묵</cp:lastModifiedBy>
  <cp:revision>2</cp:revision>
  <dcterms:created xsi:type="dcterms:W3CDTF">2024-02-06T13:23:24Z</dcterms:created>
  <dcterms:modified xsi:type="dcterms:W3CDTF">2024-02-06T13:45:18Z</dcterms:modified>
</cp:coreProperties>
</file>