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7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4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1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1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8CE0-DECF-43B0-9EB0-EE695681E99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3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1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AB753F-51F9-4863-6118-5CFC50EEA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26165"/>
              </p:ext>
            </p:extLst>
          </p:nvPr>
        </p:nvGraphicFramePr>
        <p:xfrm>
          <a:off x="3280843" y="2235635"/>
          <a:ext cx="1834717" cy="2141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717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318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1" dirty="0"/>
                        <a:t>&lt;Interface&gt;</a:t>
                      </a:r>
                    </a:p>
                    <a:p>
                      <a:pPr algn="ctr" latinLnBrk="1"/>
                      <a:r>
                        <a:rPr lang="en-US" altLang="ko-KR" sz="1000" b="1" i="1" dirty="0"/>
                        <a:t>UserService</a:t>
                      </a:r>
                      <a:endParaRPr lang="ko-KR" altLang="en-US" sz="1000" b="1" i="1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181888">
                <a:tc>
                  <a:txBody>
                    <a:bodyPr/>
                    <a:lstStyle/>
                    <a:p>
                      <a:pPr latinLnBrk="1"/>
                      <a:endParaRPr lang="en-US" altLang="ko-KR" sz="50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1374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login(userId : String, password : String)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logout()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addUser(userDto : UserDto)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updateUser(userDto : userDto)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updatePassword(userPasswordDto : UserPasswordDto)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deleteUser(userId : String, password : String)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getUser(id : int)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getUser(userId : String)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countUsers(userSearchDto : UserSearchDto)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countByUserId(userId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countByName(name 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countByEmail(email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countByGender(gender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getUsers(userSearchDto : UserSearchDto) : List&lt;UserDto&gt;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getUsersByUserId(userId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getUsersByName(name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getUsersByEmail(email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getUsersByGender(gender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hasUserId(userId : String) : boolean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hasEmail(email : String) : boolean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963680-94D2-72E6-B955-DC365AED2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94536"/>
              </p:ext>
            </p:extLst>
          </p:nvPr>
        </p:nvGraphicFramePr>
        <p:xfrm>
          <a:off x="3280842" y="4835181"/>
          <a:ext cx="1834717" cy="2192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717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240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UserServiceImpl</a:t>
                      </a:r>
                      <a:endParaRPr lang="ko-KR" altLang="en-US" sz="1000" b="1" i="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- log : Logger</a:t>
                      </a:r>
                    </a:p>
                    <a:p>
                      <a:pPr latinLnBrk="1"/>
                      <a:r>
                        <a:rPr lang="en-US" altLang="ko-KR" sz="500" dirty="0"/>
                        <a:t>- userDao : UserDao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1643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login(userId : String, password : String)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logout()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addUser(userDto : UserDto)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updateUser(userDto : userDto)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updatePassword(userPasswordDto : UserPasswordDto)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deleteUser(userId : String, password : String)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getUser(id : int)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getUser(userId : String)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countUsers(userSearchDto : UserSearchDto)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countByUserId(userId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countByName(name 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countByEmail(email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countByGender(gender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getUsers(userSearchDto : UserSearchDto) : List&lt;UserDto&gt;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getUsersByUserId(userId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getUsersByName(name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getUsersByEmail(email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getUsersByGender(gender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hasUserId(userId : String) : boolean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hasEmail(email : String) : Boolean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- createTempPassword(userId : String) : void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685EBA-38E3-7AC4-8BC5-AE58E9C50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50094"/>
              </p:ext>
            </p:extLst>
          </p:nvPr>
        </p:nvGraphicFramePr>
        <p:xfrm>
          <a:off x="6429426" y="4835180"/>
          <a:ext cx="1953146" cy="1908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146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230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UserDaoImpl</a:t>
                      </a:r>
                      <a:endParaRPr lang="ko-KR" altLang="en-US" sz="1000" b="1" i="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230152">
                <a:tc>
                  <a:txBody>
                    <a:bodyPr/>
                    <a:lstStyle/>
                    <a:p>
                      <a:pPr latinLnBrk="1"/>
                      <a:endParaRPr lang="en-US" altLang="ko-KR" sz="50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1430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countByUserIdPassword(userId : String, password : String)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addUser(userDto : UserDto)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updateUser(userDto : userDto)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updatePassword(userPasswordDto : UserPasswordDto)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deleteUser(userId : String, password : String)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getUserById(id : int)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getUserByUserId(userId : String)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countUsers(userSearchDto : UserSearchDto)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countByUserId(userId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countByName(name 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countByEmail(email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countByGender(gender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getUsers(userSearchDto : UserSearchDto) : List&lt;UserDto&gt;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getUsersByUserId(userId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getUsersByName(name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getUsersByEmail(email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getUsersByGender(gender : String) : List&lt;UserDto&gt;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B74C1FD-850A-4AD0-517E-CA8065C6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77924"/>
              </p:ext>
            </p:extLst>
          </p:nvPr>
        </p:nvGraphicFramePr>
        <p:xfrm>
          <a:off x="6429426" y="2230194"/>
          <a:ext cx="1953146" cy="2141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146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375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1" dirty="0"/>
                        <a:t>&lt;Interface&gt;</a:t>
                      </a:r>
                    </a:p>
                    <a:p>
                      <a:pPr algn="ctr" latinLnBrk="1"/>
                      <a:r>
                        <a:rPr lang="en-US" altLang="ko-KR" sz="1000" b="1" i="1" dirty="0"/>
                        <a:t>UserDao</a:t>
                      </a:r>
                      <a:endParaRPr lang="ko-KR" altLang="en-US" sz="1000" b="1" i="1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228789">
                <a:tc>
                  <a:txBody>
                    <a:bodyPr/>
                    <a:lstStyle/>
                    <a:p>
                      <a:pPr latinLnBrk="1"/>
                      <a:endParaRPr lang="en-US" altLang="ko-KR" sz="50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1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countByUserIdPassword(userId : String, password : String)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addUser(userDto : UserDto)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updateUser(userDto : userDto)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updatePassword(userPasswordDto : UserPasswordDto)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deleteUser(userId : String, password : String)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getUserById(id : int)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getUserByUserId(userId : String)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countUsers(userSearchDto : UserSearchDto)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countByUserId(userId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countByName(name 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countByEmail(email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countByGender(gender : String)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getUsers(userSearchDto : UserSearchDto) : List&lt;UserDto&gt;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getUsersByUserId(userId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getUsersByName(name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getUsersByEmail(email : String)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getUsersByGender(gender : String) : List&lt;UserDto&gt;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D1852DA-F398-9283-B40F-A7B4CBB5D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19381"/>
              </p:ext>
            </p:extLst>
          </p:nvPr>
        </p:nvGraphicFramePr>
        <p:xfrm>
          <a:off x="3252797" y="104487"/>
          <a:ext cx="1890805" cy="1507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805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24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UserController</a:t>
                      </a:r>
                      <a:endParaRPr lang="ko-KR" altLang="en-US" sz="1000" b="1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243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- log</a:t>
                      </a:r>
                      <a:r>
                        <a:rPr lang="ko-KR" altLang="en-US" sz="500" dirty="0"/>
                        <a:t> </a:t>
                      </a:r>
                      <a:r>
                        <a:rPr lang="en-US" altLang="ko-KR" sz="500" dirty="0"/>
                        <a:t>:</a:t>
                      </a:r>
                      <a:r>
                        <a:rPr lang="ko-KR" altLang="en-US" sz="500" dirty="0"/>
                        <a:t> </a:t>
                      </a:r>
                      <a:r>
                        <a:rPr lang="en-US" altLang="ko-KR" sz="500" dirty="0"/>
                        <a:t>Logger</a:t>
                      </a:r>
                    </a:p>
                    <a:p>
                      <a:pPr latinLnBrk="1"/>
                      <a:r>
                        <a:rPr lang="en-US" altLang="ko-KR" sz="500" dirty="0"/>
                        <a:t>- userService : UserService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1001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login(userId : String, password : String)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logout()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addUser(userDto : UserDto)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updateUser(userDto : userDto)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updatePassword(userPasswordDto : UserPasswordDto)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deleteUser(userId : String, password : String) : void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getUser(id : int)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getUser(userId : String) : UserDto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countUsers(userSearchDto : UserSearchDto)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getUsers(userSearchDto : UserSearchDto) : List&lt;UserDto&gt;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hasUserId(userId : String) : boolean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+ hasEmail(email : String) : Boolean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7EBDC6-55B1-C3D8-146A-3A78FFFE42C4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198200" y="4377343"/>
            <a:ext cx="1" cy="4578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1233F5-44AC-2E71-C22A-0EFF3BD406F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7405999" y="4371902"/>
            <a:ext cx="0" cy="46327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099946-515C-E140-3B96-DFCF99E9530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4198199" y="1611657"/>
            <a:ext cx="2" cy="62397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9D7AFC-7265-DFCE-C63F-FE7E469F381B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5115560" y="3301048"/>
            <a:ext cx="1313866" cy="54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1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5177-8ADF-B51A-AF23-9115BF9C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2DF4FD6-41FB-640C-5BE1-C19F19C6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43681"/>
              </p:ext>
            </p:extLst>
          </p:nvPr>
        </p:nvGraphicFramePr>
        <p:xfrm>
          <a:off x="3280843" y="330636"/>
          <a:ext cx="2281757" cy="150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1757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352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1" dirty="0"/>
                        <a:t>&lt;Interface&gt;</a:t>
                      </a:r>
                    </a:p>
                    <a:p>
                      <a:pPr algn="ctr" latinLnBrk="1"/>
                      <a:r>
                        <a:rPr lang="en-US" altLang="ko-KR" sz="1000" b="1" i="1" dirty="0"/>
                        <a:t>UserAnalysisService</a:t>
                      </a:r>
                      <a:endParaRPr lang="ko-KR" altLang="en-US" sz="1000" b="1" i="1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178800">
                <a:tc>
                  <a:txBody>
                    <a:bodyPr/>
                    <a:lstStyle/>
                    <a:p>
                      <a:pPr latinLnBrk="1"/>
                      <a:endParaRPr lang="en-US" altLang="ko-KR" sz="50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970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countOfMembers() : CountMemberDto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countOfDailyUsers() : CountOfDailyDto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countOfMonthlyUsers() : CountOfMonthlyDto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countOfYearlyUsers() : CountOfYearlyDto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countNewMembersOfDaily() : List&lt;CountNewMembersOfDailyDto&gt;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countNewMembersOfMonthly() : List&lt;CountNewMembersOfMonthlyDto&gt;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countNewMembersOfYearly() : List&lt;CountNewMembersOfYearlyDto&gt;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countLeaveMembersOfDaily() : List&lt;CountLeaveMembersOfDailyDto&gt;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countLeaveMembersOfMonthly() : List&lt;CountLeaveMembersOfMonthlyDto&gt;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countLeaveMembersOfYearly() : List&lt;CountLeaveMembersOfYearlyDto&gt;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mainlyUsedTime() : MainlyUsedTimeDto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6B982F-C9A0-ABB7-2B6D-9167F1B36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37183"/>
              </p:ext>
            </p:extLst>
          </p:nvPr>
        </p:nvGraphicFramePr>
        <p:xfrm>
          <a:off x="3121298" y="2930181"/>
          <a:ext cx="2600846" cy="234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0846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240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User</a:t>
                      </a:r>
                      <a:r>
                        <a:rPr lang="en-US" altLang="ko-KR" sz="1000" b="1" i="1" dirty="0"/>
                        <a:t>Analysis</a:t>
                      </a:r>
                      <a:r>
                        <a:rPr lang="en-US" altLang="ko-KR" sz="1000" b="1" i="0" dirty="0"/>
                        <a:t>ServiceImpl</a:t>
                      </a:r>
                      <a:endParaRPr lang="ko-KR" altLang="en-US" sz="1000" b="1" i="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log : Logger</a:t>
                      </a:r>
                    </a:p>
                    <a:p>
                      <a:pPr marL="0" marR="0" lvl="0" indent="0" algn="l" defTabSz="959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userAnalysisDao : UserAnalysisDao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1643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countOfMembers() : CountMemberDto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countMemberAll()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countMemberByGender() : CountMemberByGenderDto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countMemberByNation() : CountMemberByNationDto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countOfDailyUsers() : CountOfDailyDto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countAllOfDaily() : List&lt;CountAllOfDailyDto&gt;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countUserOfDaily() : List&lt;CountUserOfDailyDto&gt;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countMemberOfDaily() : List&lt;CountMemberOfDailyDto&gt;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countOfMonthlyUsers() : CountOfMonthlyDto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countAllOfMonthly() : List&lt;CountAllOfMonthlyDto&gt;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countUserOfMonthly() : List&lt;CountUserOfMonthlyDto&gt;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countMemberOfMonthly() : List&lt;CountMemberOfMonthlyDto&gt;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countOfYearlyUsers() : CountOfYearlyDto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countAllOfYearly() : List&lt;CountAllOfYearly&gt;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countUserOfYearly() : List&lt;CountUserOfYearly&gt;</a:t>
                      </a:r>
                    </a:p>
                    <a:p>
                      <a:pPr latinLnBrk="1"/>
                      <a:r>
                        <a:rPr lang="en-US" altLang="ko-KR" sz="500" dirty="0"/>
                        <a:t>- countMemberOfYearly() : List&lt;CountMemberOfYearly&gt;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countNewMembersOfDaily() : List&lt;CountNewMembersOfDailyDto&gt;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countNewMembersOfMonthly() : List&lt;CountNewMembersOfMonthlyDto&gt;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countNewMembersOfYearly() : List&lt;CountNewMembersOfYearlyDto&gt;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countLeaveMembersOfDaily() : List&lt;CountLeaveMembersOfDailyDto&gt;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countLeaveMembersOfMonthly() : List&lt;CountLeaveMembersOfMonthlyDto&gt;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countLeaveMembersOfYearly() : List&lt;CountLeaveMembersOfYearlyDto&gt;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mainlyUsedTime() : MainlyUsedTimeDto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E4AC4C-6F23-52EE-5D34-218FFE3F3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33850"/>
              </p:ext>
            </p:extLst>
          </p:nvPr>
        </p:nvGraphicFramePr>
        <p:xfrm>
          <a:off x="6778106" y="2930180"/>
          <a:ext cx="2377008" cy="2022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7008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230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User</a:t>
                      </a:r>
                      <a:r>
                        <a:rPr lang="en-US" altLang="ko-KR" sz="1000" b="1" i="1" dirty="0"/>
                        <a:t>Analysis</a:t>
                      </a:r>
                      <a:r>
                        <a:rPr lang="en-US" altLang="ko-KR" sz="1000" b="1" i="0" dirty="0"/>
                        <a:t>DaoImpl</a:t>
                      </a:r>
                      <a:endParaRPr lang="ko-KR" altLang="en-US" sz="1000" b="1" i="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230152">
                <a:tc>
                  <a:txBody>
                    <a:bodyPr/>
                    <a:lstStyle/>
                    <a:p>
                      <a:pPr latinLnBrk="1"/>
                      <a:endParaRPr lang="en-US" altLang="ko-KR" sz="50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1430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countMemberAll()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countMemberByGender() : CountMemberByGenderDto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countMemberByNation() : CountMemberByNationDto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countAllOfDaily() : List&lt;CountAllOfDailyDto&gt;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countUserOfDaily() : List&lt;CountUserOfDailyDto&gt;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countMemberOfDaily() : List&lt;CountMemberOfDailyDto&gt;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countAllOfMonthly() : List&lt;CountAllOfMonthlyDto&gt;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countUserOfMonthly() : List&lt;CountUserOfMonthlyDto&gt;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countMemberOfMonthly() : List&lt;CountMemberOfMonthlyDto&gt;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countAllOfYearly() : List&lt;CountAllOfYearly&gt;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countUserOfYearly() : List&lt;CountUserOfYearly&gt;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countMemberOfYearly() : List&lt;CountMemberOfYearly&gt;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countNewMembersOfDaily() : List&lt;CountNewMembersOfDailyDto&gt;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countNewMembersOfMonthly() : List&lt;CountNewMembersOfMonthlyDto&gt;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countNewMembersOfYearly() : List&lt;CountNewMembersOfYearlyDto&gt;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countLeaveMembersOfDaily() : List&lt;CountLeaveMembersOfDailyDto&gt;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countLeaveMembersOfMonthly() : List&lt;CountLeaveMembersOfMonthlyDto&gt;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countLeaveMembersOfYearly() : List&lt;CountLeaveMembersOfYearlyDto&gt;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mainlyUsedTime() : MainlyUsedTimeDto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157DD4D-E794-BDE2-1543-020D9A621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55419"/>
              </p:ext>
            </p:extLst>
          </p:nvPr>
        </p:nvGraphicFramePr>
        <p:xfrm>
          <a:off x="6778107" y="325193"/>
          <a:ext cx="2377008" cy="2090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7008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274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1" dirty="0"/>
                        <a:t>&lt;Interface&gt;</a:t>
                      </a:r>
                    </a:p>
                    <a:p>
                      <a:pPr algn="ctr" latinLnBrk="1"/>
                      <a:r>
                        <a:rPr lang="en-US" altLang="ko-KR" sz="1000" b="1" i="1" dirty="0"/>
                        <a:t>UserAnalysisDao</a:t>
                      </a:r>
                      <a:endParaRPr lang="ko-KR" altLang="en-US" sz="1000" b="1" i="1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207057">
                <a:tc>
                  <a:txBody>
                    <a:bodyPr/>
                    <a:lstStyle/>
                    <a:p>
                      <a:pPr latinLnBrk="1"/>
                      <a:endParaRPr lang="en-US" altLang="ko-KR" sz="500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1361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countMemberAll() : int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countMemberByGender() : CountMemberByGenderDto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countMemberByNation() : CountMemberByNationDto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countAllOfDaily() : List&lt;CountAllOfDailyDto&gt;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countUserOfDaily() : List&lt;CountUserOfDailyDto&gt;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countMemberOfDaily() : List&lt;CountMemberOfDailyDto&gt;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countAllOfMonthly() : List&lt;CountAllOfMonthlyDto&gt;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countUserOfMonthly() : List&lt;CountUserOfMonthlyDto&gt;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countMemberOfMonthly() : List&lt;CountMemberOfMonthlyDto&gt;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countAllOfYearly() : List&lt;CountAllOfYearly&gt;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countUserOfYearly() : List&lt;CountUserOfYearly&gt;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countMemberOfYearly() : List&lt;CountMemberOfYearly&gt;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countNewMembersOfDaily() : List&lt;CountNewMembersOfDailyDto&gt;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countNewMembersOfMonthly() : List&lt;CountNewMembersOfMonthlyDto&gt;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countNewMembersOfYearly() : List&lt;CountNewMembersOfYearlyDto&gt;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countLeaveMembersOfDaily() : List&lt;CountLeaveMembersOfDailyDto&gt;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countLeaveMembersOfMonthly() : List&lt;CountLeaveMembersOfMonthlyDto&gt;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countLeaveMembersOfYearly() : List&lt;CountLeaveMembersOfYearlyDto&gt;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mainlyUsedTime() : MainlyUsedTimeDto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B13BD1-FEAE-32E3-C50E-CEBAE767E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60988"/>
              </p:ext>
            </p:extLst>
          </p:nvPr>
        </p:nvGraphicFramePr>
        <p:xfrm>
          <a:off x="176754" y="330635"/>
          <a:ext cx="2207671" cy="1507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671">
                  <a:extLst>
                    <a:ext uri="{9D8B030D-6E8A-4147-A177-3AD203B41FA5}">
                      <a16:colId xmlns:a16="http://schemas.microsoft.com/office/drawing/2014/main" val="2955005258"/>
                    </a:ext>
                  </a:extLst>
                </a:gridCol>
              </a:tblGrid>
              <a:tr h="24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UserAnalysisController</a:t>
                      </a:r>
                      <a:endParaRPr lang="ko-KR" altLang="en-US" sz="1000" b="1" dirty="0"/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97801786"/>
                  </a:ext>
                </a:extLst>
              </a:tr>
              <a:tr h="243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log</a:t>
                      </a:r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Logger</a:t>
                      </a:r>
                    </a:p>
                    <a:p>
                      <a:pPr marL="0" marR="0" lvl="0" indent="0" algn="l" defTabSz="959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userAnalysisService : UserAnalysisService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538818296"/>
                  </a:ext>
                </a:extLst>
              </a:tr>
              <a:tr h="1001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+ countOfMembers() : CountMemberDto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countOfDailyUsers() : CountOfDailyDto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countOfMonthlyUsers() : CountOfMonthlyDto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countOfYearlyUsers() : CountOfYearlyDto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countNewMembersOfDaily() : List&lt;CountNewMembersOfDailyDto&gt;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countNewMembersOfMonthly() : List&lt;CountNewMembersOfMonthlyDto&gt;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countNewMembersOfYearly() : List&lt;CountNewMembersOfYearlyDto&gt;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countLeaveMembersOfDaily() : List&lt;CountLeaveMembersOfDailyDto&gt;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countLeaveMembersOfMonthly() : List&lt;CountLeaveMembersOfMonthlyDto&gt;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countLeaveMembersOfYearly() : List&lt;CountLeaveMembersOfYearlyDto&gt;</a:t>
                      </a:r>
                    </a:p>
                    <a:p>
                      <a:pPr latinLnBrk="1"/>
                      <a:r>
                        <a:rPr lang="en-US" altLang="ko-KR" sz="500" dirty="0"/>
                        <a:t>+ mainlyUsedTime() : MainlyUsedTimeDto</a:t>
                      </a:r>
                    </a:p>
                  </a:txBody>
                  <a:tcPr marL="95991" marR="95991" marT="47995" marB="47995" anchor="ctr"/>
                </a:tc>
                <a:extLst>
                  <a:ext uri="{0D108BD9-81ED-4DB2-BD59-A6C34878D82A}">
                    <a16:rowId xmlns:a16="http://schemas.microsoft.com/office/drawing/2014/main" val="184320806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C1F1056-C2AB-7CC8-3537-F17B97D2D3E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421721" y="1832363"/>
            <a:ext cx="0" cy="10978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5EE8E7-A918-62C7-500D-E9CFB87B903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7966610" y="2415870"/>
            <a:ext cx="1" cy="51431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4ADB1B-18D5-7772-8A0E-0D8E5845D166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2384425" y="1081499"/>
            <a:ext cx="896418" cy="27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0D3FC2-E8BE-C329-E6D0-F4C0E2A9AC77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562600" y="1081499"/>
            <a:ext cx="1215507" cy="2890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블랙, 어둠, 흑백, 모노크롬이(가) 표시된 사진&#10;&#10;자동 생성된 설명">
            <a:extLst>
              <a:ext uri="{FF2B5EF4-FFF2-40B4-BE49-F238E27FC236}">
                <a16:creationId xmlns:a16="http://schemas.microsoft.com/office/drawing/2014/main" id="{56E7C869-A7B4-95C8-AABD-CBE791FD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55" y="730249"/>
            <a:ext cx="6761833" cy="3734831"/>
          </a:xfrm>
          <a:prstGeom prst="rect">
            <a:avLst/>
          </a:prstGeom>
        </p:spPr>
      </p:pic>
      <p:pic>
        <p:nvPicPr>
          <p:cNvPr id="11" name="그림 10" descr="스크린샷, 블랙, 흑백, 어둠이(가) 표시된 사진&#10;&#10;자동 생성된 설명">
            <a:extLst>
              <a:ext uri="{FF2B5EF4-FFF2-40B4-BE49-F238E27FC236}">
                <a16:creationId xmlns:a16="http://schemas.microsoft.com/office/drawing/2014/main" id="{2EEAC8AB-DB34-E260-D826-FEBE64A2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5" y="730249"/>
            <a:ext cx="4257165" cy="57388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DAC9C5-7F7F-3089-6E66-84F760611719}"/>
              </a:ext>
            </a:extLst>
          </p:cNvPr>
          <p:cNvSpPr/>
          <p:nvPr/>
        </p:nvSpPr>
        <p:spPr>
          <a:xfrm>
            <a:off x="418765" y="523875"/>
            <a:ext cx="9906000" cy="6200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5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358</TotalTime>
  <Words>1514</Words>
  <Application>Microsoft Office PowerPoint</Application>
  <PresentationFormat>사용자 지정</PresentationFormat>
  <Paragraphs>192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정인묵</dc:creator>
  <cp:lastModifiedBy>정인묵</cp:lastModifiedBy>
  <cp:revision>20</cp:revision>
  <dcterms:created xsi:type="dcterms:W3CDTF">2024-02-06T13:23:24Z</dcterms:created>
  <dcterms:modified xsi:type="dcterms:W3CDTF">2024-02-26T11:03:49Z</dcterms:modified>
</cp:coreProperties>
</file>