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412" autoAdjust="0"/>
  </p:normalViewPr>
  <p:slideViewPr>
    <p:cSldViewPr snapToGrid="0">
      <p:cViewPr varScale="1">
        <p:scale>
          <a:sx n="106" d="100"/>
          <a:sy n="106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nevnik.ru/hc/ru/articles/203475608-%D0%A7%D1%82%D0%BE-%D1%82%D0%B0%D0%BA%D0%BE%D0%B5-%D0%BA%D1%8D%D1%88-%D0%BA%D1%83%D0%BA%D0%B8-%D0%B8-%D0%B7%D0%B0%D1%87%D0%B5%D0%BC-%D0%B8%D1%85-%D1%87%D0%B8%D1%81%D1%82%D0%B8%D1%82%D1%8C-" TargetMode="External"/><Relationship Id="rId7" Type="http://schemas.openxmlformats.org/officeDocument/2006/relationships/hyperlink" Target="https://habr.com/ru/post/349164/" TargetMode="External"/><Relationship Id="rId2" Type="http://schemas.openxmlformats.org/officeDocument/2006/relationships/hyperlink" Target="https://ssl.com.ua/blog/what-are-cook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javascript.ru/localstorage" TargetMode="External"/><Relationship Id="rId5" Type="http://schemas.openxmlformats.org/officeDocument/2006/relationships/hyperlink" Target="https://tproger.ru/articles/localstorage/" TargetMode="External"/><Relationship Id="rId4" Type="http://schemas.openxmlformats.org/officeDocument/2006/relationships/hyperlink" Target="https://support.google.com/accounts/answer/32050?hl=ru&amp;co=GENIE.Platform%3DDeskto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7617" y="3383634"/>
            <a:ext cx="7197726" cy="2421464"/>
          </a:xfrm>
        </p:spPr>
        <p:txBody>
          <a:bodyPr/>
          <a:lstStyle/>
          <a:p>
            <a:r>
              <a:rPr lang="en-US" b="1" dirty="0" smtClean="0"/>
              <a:t>Chrome Dev tool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4" y="1693928"/>
            <a:ext cx="3057134" cy="30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8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379" y="-776416"/>
            <a:ext cx="3680885" cy="1371600"/>
          </a:xfrm>
        </p:spPr>
        <p:txBody>
          <a:bodyPr/>
          <a:lstStyle/>
          <a:p>
            <a:r>
              <a:rPr lang="ru-RU" dirty="0" smtClean="0"/>
              <a:t>Панель </a:t>
            </a:r>
            <a:r>
              <a:rPr lang="en-US" dirty="0" smtClean="0"/>
              <a:t>lighthouse: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93" y="272955"/>
            <a:ext cx="5632173" cy="629161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379" y="856736"/>
            <a:ext cx="4096572" cy="5707838"/>
          </a:xfrm>
        </p:spPr>
        <p:txBody>
          <a:bodyPr>
            <a:normAutofit/>
          </a:bodyPr>
          <a:lstStyle/>
          <a:p>
            <a:r>
              <a:rPr lang="en-US" dirty="0" smtClean="0"/>
              <a:t>Lighthouse</a:t>
            </a:r>
            <a:r>
              <a:rPr lang="ru-RU" dirty="0" smtClean="0"/>
              <a:t> </a:t>
            </a:r>
            <a:r>
              <a:rPr lang="ru-RU" dirty="0"/>
              <a:t>- это автоматизированный инструмент с </a:t>
            </a:r>
            <a:r>
              <a:rPr lang="ru-RU" dirty="0" smtClean="0"/>
              <a:t>открытым исходным кодом</a:t>
            </a:r>
            <a:r>
              <a:rPr lang="ru-RU" dirty="0"/>
              <a:t> для улучшения качества веб-страниц. Вы можете запустить его на любой </a:t>
            </a:r>
            <a:r>
              <a:rPr lang="ru-RU" dirty="0" smtClean="0"/>
              <a:t>веб-странице. Он </a:t>
            </a:r>
            <a:r>
              <a:rPr lang="ru-RU" dirty="0"/>
              <a:t>проводит аудит производительности, доступности, прогрессивных веб-приложений, SEO и многого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174736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74" y="-685800"/>
            <a:ext cx="3680885" cy="1371600"/>
          </a:xfrm>
        </p:spPr>
        <p:txBody>
          <a:bodyPr/>
          <a:lstStyle/>
          <a:p>
            <a:r>
              <a:rPr lang="ru-RU" dirty="0" smtClean="0"/>
              <a:t>ПАНЕЛЬ</a:t>
            </a:r>
            <a:r>
              <a:rPr lang="en-US" dirty="0"/>
              <a:t> </a:t>
            </a:r>
            <a:r>
              <a:rPr lang="en-US" dirty="0" smtClean="0"/>
              <a:t>APPLICATION: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50" y="272954"/>
            <a:ext cx="6152377" cy="626432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4745" y="890055"/>
            <a:ext cx="5331655" cy="5647222"/>
          </a:xfrm>
        </p:spPr>
        <p:txBody>
          <a:bodyPr>
            <a:normAutofit/>
          </a:bodyPr>
          <a:lstStyle/>
          <a:p>
            <a:r>
              <a:rPr lang="ru-RU" dirty="0"/>
              <a:t>Вкладка, которая предназначена для исследования загруженных элементов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Используйте панель </a:t>
            </a:r>
            <a:r>
              <a:rPr lang="ru-RU" b="1" dirty="0"/>
              <a:t>манифеста,</a:t>
            </a:r>
            <a:r>
              <a:rPr lang="ru-RU" dirty="0"/>
              <a:t> чтобы проверить манифест веб-приложения и инициировать события добавления на главный экран.</a:t>
            </a:r>
          </a:p>
          <a:p>
            <a:r>
              <a:rPr lang="ru-RU" dirty="0"/>
              <a:t>Используйте панель </a:t>
            </a:r>
            <a:r>
              <a:rPr lang="en-US" dirty="0" smtClean="0"/>
              <a:t>Service Workers</a:t>
            </a:r>
            <a:r>
              <a:rPr lang="ru-RU" dirty="0"/>
              <a:t> для целого ряда задач, связанных с </a:t>
            </a:r>
            <a:r>
              <a:rPr lang="en-US" dirty="0"/>
              <a:t> Service Workers </a:t>
            </a:r>
            <a:r>
              <a:rPr lang="ru-RU" dirty="0" smtClean="0"/>
              <a:t>, </a:t>
            </a:r>
            <a:r>
              <a:rPr lang="ru-RU" dirty="0"/>
              <a:t>таких как отмена регистрации или обновление службы, эмуляция </a:t>
            </a:r>
            <a:r>
              <a:rPr lang="en-US" dirty="0" smtClean="0"/>
              <a:t>push </a:t>
            </a:r>
            <a:r>
              <a:rPr lang="ru-RU" dirty="0" smtClean="0"/>
              <a:t>-событий</a:t>
            </a:r>
            <a:r>
              <a:rPr lang="ru-RU" dirty="0"/>
              <a:t>, переход в автономный режим или </a:t>
            </a:r>
            <a:r>
              <a:rPr lang="ru-RU" dirty="0" smtClean="0"/>
              <a:t>остановка</a:t>
            </a:r>
            <a:r>
              <a:rPr lang="en-US" dirty="0" smtClean="0"/>
              <a:t> </a:t>
            </a:r>
            <a:r>
              <a:rPr lang="en-US" dirty="0"/>
              <a:t>Service Workers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Просмотрите </a:t>
            </a:r>
            <a:r>
              <a:rPr lang="ru-RU" dirty="0" err="1" smtClean="0"/>
              <a:t>кеш</a:t>
            </a:r>
            <a:r>
              <a:rPr lang="ru-RU" dirty="0" smtClean="0"/>
              <a:t> </a:t>
            </a:r>
            <a:r>
              <a:rPr lang="ru-RU" dirty="0"/>
              <a:t>своего сервис-</a:t>
            </a:r>
            <a:r>
              <a:rPr lang="ru-RU" dirty="0" err="1"/>
              <a:t>воркера</a:t>
            </a:r>
            <a:r>
              <a:rPr lang="ru-RU" dirty="0"/>
              <a:t> на панели </a:t>
            </a:r>
            <a:r>
              <a:rPr lang="en-US" dirty="0" smtClean="0"/>
              <a:t>Cache </a:t>
            </a:r>
            <a:r>
              <a:rPr lang="en-US" dirty="0" err="1" smtClean="0"/>
              <a:t>Storege</a:t>
            </a:r>
            <a:r>
              <a:rPr lang="ru-RU" dirty="0"/>
              <a:t> .</a:t>
            </a:r>
          </a:p>
          <a:p>
            <a:r>
              <a:rPr lang="ru-RU" dirty="0"/>
              <a:t>Отмените регистрацию сервисного работника и очистите все хранилище и </a:t>
            </a:r>
            <a:r>
              <a:rPr lang="ru-RU" dirty="0" err="1"/>
              <a:t>кеши</a:t>
            </a:r>
            <a:r>
              <a:rPr lang="ru-RU" dirty="0"/>
              <a:t> одним нажатием кнопки на панели </a:t>
            </a:r>
            <a:r>
              <a:rPr lang="ru-RU" b="1" dirty="0"/>
              <a:t>Очистить хранилище</a:t>
            </a:r>
            <a:r>
              <a:rPr lang="ru-RU" dirty="0"/>
              <a:t> 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3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931" y="2037245"/>
            <a:ext cx="4709054" cy="576262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5801" y="2797791"/>
            <a:ext cx="4996923" cy="372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Локальное </a:t>
            </a:r>
            <a:r>
              <a:rPr lang="ru-RU" b="1" dirty="0"/>
              <a:t>хранилище</a:t>
            </a:r>
            <a:r>
              <a:rPr lang="ru-RU" dirty="0"/>
              <a:t> - это объект </a:t>
            </a:r>
            <a:r>
              <a:rPr lang="en-US" dirty="0" smtClean="0"/>
              <a:t>Local Storage</a:t>
            </a:r>
            <a:r>
              <a:rPr lang="ru-RU" dirty="0" smtClean="0"/>
              <a:t>, </a:t>
            </a:r>
            <a:r>
              <a:rPr lang="ru-RU" dirty="0"/>
              <a:t>который позволяет хранить данные для каждого домена в течение неограниченного времени (после закрытия вкладки браузера, самого браузера, перезагрузки компьютера), а точнее пока пользователь самостоятельно не удалит данные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Local Storage </a:t>
            </a:r>
            <a:r>
              <a:rPr lang="ru-RU" dirty="0" smtClean="0"/>
              <a:t>нужен для хранения данных объекта между сессиями клиента.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819335" y="2037245"/>
            <a:ext cx="4722813" cy="576262"/>
          </a:xfrm>
        </p:spPr>
        <p:txBody>
          <a:bodyPr/>
          <a:lstStyle/>
          <a:p>
            <a:r>
              <a:rPr lang="en-US" dirty="0" smtClean="0"/>
              <a:t>Session Storage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823483" y="2797791"/>
            <a:ext cx="4995334" cy="37258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dirty="0"/>
              <a:t>Сессионное хранилище</a:t>
            </a:r>
            <a:r>
              <a:rPr lang="ru-RU" dirty="0"/>
              <a:t> - это объект </a:t>
            </a:r>
            <a:r>
              <a:rPr lang="en-US" b="1" dirty="0" smtClean="0"/>
              <a:t>Session Storage</a:t>
            </a:r>
            <a:r>
              <a:rPr lang="ru-RU" dirty="0" smtClean="0"/>
              <a:t>, </a:t>
            </a:r>
            <a:r>
              <a:rPr lang="ru-RU" dirty="0"/>
              <a:t>который позволяет хранить данные для каждого домена, доступные на протяжении сессии, пока открыт браузер, и даже в том случае, если была осуществлена перезагрузка страницы. Однако закрытие вкладки браузера, самого браузера или перезагрузка компьютера приводит к удалению данных из </a:t>
            </a:r>
            <a:r>
              <a:rPr lang="en-US" dirty="0" smtClean="0"/>
              <a:t>Session Storage</a:t>
            </a:r>
            <a:r>
              <a:rPr lang="ru-RU" dirty="0" smtClean="0"/>
              <a:t>.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Объект </a:t>
            </a:r>
            <a:r>
              <a:rPr lang="en-US" dirty="0" smtClean="0"/>
              <a:t>Session Storage </a:t>
            </a:r>
            <a:r>
              <a:rPr lang="ru-RU" dirty="0" smtClean="0"/>
              <a:t>используется </a:t>
            </a:r>
            <a:r>
              <a:rPr lang="ru-RU" dirty="0"/>
              <a:t>гораздо реже, чем </a:t>
            </a:r>
            <a:r>
              <a:rPr lang="en-US" dirty="0" smtClean="0"/>
              <a:t>Local Storage.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Объекты веб-хранилища 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и 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sessionStorage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позволяют хранить пары ключ/значение в браузере.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14350" y="290489"/>
            <a:ext cx="10131425" cy="1456267"/>
          </a:xfrm>
        </p:spPr>
        <p:txBody>
          <a:bodyPr/>
          <a:lstStyle/>
          <a:p>
            <a:r>
              <a:rPr lang="en-US" b="1" dirty="0" smtClean="0"/>
              <a:t>Local storage and session storage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244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672" y="-588575"/>
            <a:ext cx="3913495" cy="13716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cookies?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05" y="218237"/>
            <a:ext cx="4905100" cy="645539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7672" y="925342"/>
            <a:ext cx="4778069" cy="5748285"/>
          </a:xfrm>
        </p:spPr>
        <p:txBody>
          <a:bodyPr>
            <a:normAutofit/>
          </a:bodyPr>
          <a:lstStyle/>
          <a:p>
            <a:r>
              <a:rPr lang="en-US" dirty="0"/>
              <a:t>Cookies</a:t>
            </a:r>
            <a:r>
              <a:rPr lang="ru-RU" dirty="0"/>
              <a:t> — это небольшие текстовые файлы у нас на компьютерах, в которых хранится информация о наших предыдущих действиях на сайтах. Кроме входов в аккаунты они умеют запоминать:</a:t>
            </a:r>
          </a:p>
          <a:p>
            <a:r>
              <a:rPr lang="ru-RU" dirty="0"/>
              <a:t>предпочтения пользователей, например, язык, валюту или размер шрифта.</a:t>
            </a:r>
          </a:p>
          <a:p>
            <a:r>
              <a:rPr lang="ru-RU" dirty="0"/>
              <a:t>товары, которые мы просматривали или добавили в корзину;</a:t>
            </a:r>
          </a:p>
          <a:p>
            <a:r>
              <a:rPr lang="ru-RU" dirty="0"/>
              <a:t>текст, который мы вводили на сайте раньше;</a:t>
            </a:r>
          </a:p>
          <a:p>
            <a:r>
              <a:rPr lang="ru-RU" dirty="0"/>
              <a:t>IP-адрес и местоположение пользователя;</a:t>
            </a:r>
          </a:p>
          <a:p>
            <a:r>
              <a:rPr lang="ru-RU" dirty="0"/>
              <a:t>дату и время посещения сайта;</a:t>
            </a:r>
          </a:p>
          <a:p>
            <a:r>
              <a:rPr lang="ru-RU" dirty="0"/>
              <a:t>версию ОС и браузера;</a:t>
            </a:r>
          </a:p>
          <a:p>
            <a:r>
              <a:rPr lang="ru-RU" dirty="0"/>
              <a:t>клики и </a:t>
            </a:r>
            <a:r>
              <a:rPr lang="ru-RU" dirty="0" smtClean="0"/>
              <a:t>переходы.</a:t>
            </a:r>
          </a:p>
          <a:p>
            <a:r>
              <a:rPr lang="ru-RU" dirty="0" smtClean="0"/>
              <a:t>Файлы </a:t>
            </a:r>
            <a:r>
              <a:rPr lang="en-US" dirty="0" smtClean="0"/>
              <a:t>cookies</a:t>
            </a:r>
            <a:r>
              <a:rPr lang="ru-RU" dirty="0"/>
              <a:t> – это файлы, создаваемые веб-сайтами, которые вы посещаете. Они делают работу в Интернете проще и удобнее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3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083" y="-685800"/>
            <a:ext cx="3680885" cy="13716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кеш</a:t>
            </a:r>
            <a:r>
              <a:rPr lang="ru-RU" dirty="0" smtClean="0"/>
              <a:t> -память?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272955"/>
            <a:ext cx="5088260" cy="627797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1083" y="1021080"/>
            <a:ext cx="4099155" cy="5529845"/>
          </a:xfrm>
        </p:spPr>
        <p:txBody>
          <a:bodyPr>
            <a:normAutofit/>
          </a:bodyPr>
          <a:lstStyle/>
          <a:p>
            <a:r>
              <a:rPr lang="ru-RU" dirty="0"/>
              <a:t>Кэш - это буфер между браузером и интернетом, в котором сохраняются посещённые пользователем страницы. Вместо того, чтобы скачивать их из интернета, браузер может «достать» страницы из кэша, что значительно сокращает скорость загрузки страниц. </a:t>
            </a:r>
            <a:r>
              <a:rPr lang="ru-RU" dirty="0" smtClean="0"/>
              <a:t>В </a:t>
            </a:r>
            <a:r>
              <a:rPr lang="ru-RU" dirty="0" err="1"/>
              <a:t>кеш</a:t>
            </a:r>
            <a:r>
              <a:rPr lang="ru-RU" dirty="0"/>
              <a:t>-памяти сохраняется определенная информация с веб-страниц (например, изображения), чтобы в следующий раз они открывались быстрее.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76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9633" y="180832"/>
            <a:ext cx="6164653" cy="528852"/>
          </a:xfrm>
        </p:spPr>
        <p:txBody>
          <a:bodyPr/>
          <a:lstStyle/>
          <a:p>
            <a:r>
              <a:rPr lang="ru-RU" dirty="0" smtClean="0"/>
              <a:t>Удалять или нет?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1084" y="938284"/>
            <a:ext cx="6656695" cy="555805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                                     </a:t>
            </a:r>
            <a:r>
              <a:rPr lang="ru-RU" b="1" dirty="0" smtClean="0"/>
              <a:t>Зачем </a:t>
            </a:r>
            <a:r>
              <a:rPr lang="ru-RU" b="1" dirty="0"/>
              <a:t>чистить кэш?</a:t>
            </a:r>
            <a:endParaRPr lang="ru-RU" dirty="0"/>
          </a:p>
          <a:p>
            <a:r>
              <a:rPr lang="ru-RU" dirty="0"/>
              <a:t>Веб-страницы могут отображаться некорректно в связи с тем, что в них были внесены изменения, а браузер продолжает использовать устаревшие данные из кэша. С накоплением кэша место на компьютере, пусть незначительно, но уменьшается.</a:t>
            </a:r>
          </a:p>
          <a:p>
            <a:r>
              <a:rPr lang="en-US" b="1" dirty="0" smtClean="0"/>
              <a:t>                                   </a:t>
            </a:r>
            <a:r>
              <a:rPr lang="ru-RU" b="1" dirty="0" smtClean="0"/>
              <a:t>Зачем</a:t>
            </a:r>
            <a:r>
              <a:rPr lang="ru-RU" b="1" dirty="0"/>
              <a:t>  чистить </a:t>
            </a:r>
            <a:r>
              <a:rPr lang="en-US" b="1" dirty="0" smtClean="0"/>
              <a:t>cookies</a:t>
            </a:r>
            <a:r>
              <a:rPr lang="ru-RU" b="1" dirty="0" smtClean="0"/>
              <a:t>?</a:t>
            </a:r>
            <a:endParaRPr lang="ru-RU" dirty="0"/>
          </a:p>
          <a:p>
            <a:r>
              <a:rPr lang="ru-RU" dirty="0"/>
              <a:t>Воспользовавшись компьютером, посторонний человек может посещать форумы и сайты под именем владельца компьютера. Большое количество сохраняемых </a:t>
            </a:r>
            <a:r>
              <a:rPr lang="ru-RU" dirty="0" err="1"/>
              <a:t>кук</a:t>
            </a:r>
            <a:r>
              <a:rPr lang="ru-RU" dirty="0"/>
              <a:t> ведет к сокращению места на жестком диске. Пользуясь </a:t>
            </a:r>
            <a:r>
              <a:rPr lang="ru-RU" dirty="0" err="1" smtClean="0"/>
              <a:t>куки</a:t>
            </a:r>
            <a:r>
              <a:rPr lang="ru-RU" dirty="0" smtClean="0"/>
              <a:t>, </a:t>
            </a:r>
            <a:r>
              <a:rPr lang="ru-RU" dirty="0"/>
              <a:t>можно проследить историю перемещений в сети, что нежелательно с точки зрения конфиденциальности.</a:t>
            </a:r>
          </a:p>
          <a:p>
            <a:r>
              <a:rPr lang="en-US" dirty="0" smtClean="0"/>
              <a:t>                 </a:t>
            </a:r>
            <a:r>
              <a:rPr lang="ru-RU" dirty="0" smtClean="0"/>
              <a:t>Что </a:t>
            </a:r>
            <a:r>
              <a:rPr lang="ru-RU" dirty="0"/>
              <a:t>произойдет после удаления </a:t>
            </a:r>
            <a:r>
              <a:rPr lang="ru-RU" dirty="0" smtClean="0"/>
              <a:t>данных</a:t>
            </a:r>
            <a:r>
              <a:rPr lang="en-US" dirty="0" smtClean="0"/>
              <a:t>?</a:t>
            </a:r>
          </a:p>
          <a:p>
            <a:r>
              <a:rPr lang="ru-RU" dirty="0" smtClean="0"/>
              <a:t>После </a:t>
            </a:r>
            <a:r>
              <a:rPr lang="ru-RU" dirty="0"/>
              <a:t>очистки </a:t>
            </a:r>
            <a:r>
              <a:rPr lang="ru-RU" dirty="0" err="1" smtClean="0"/>
              <a:t>кеша</a:t>
            </a:r>
            <a:r>
              <a:rPr lang="ru-RU" dirty="0" smtClean="0"/>
              <a:t> </a:t>
            </a:r>
            <a:r>
              <a:rPr lang="ru-RU" dirty="0"/>
              <a:t>и удаления файлов </a:t>
            </a:r>
            <a:r>
              <a:rPr lang="en-US" dirty="0" smtClean="0"/>
              <a:t>cookies</a:t>
            </a:r>
            <a:r>
              <a:rPr lang="ru-RU" dirty="0" smtClean="0"/>
              <a:t>: Будут </a:t>
            </a:r>
            <a:r>
              <a:rPr lang="ru-RU" dirty="0"/>
              <a:t>удалены некоторые настройки сайтов, например сохраненные имена пользователей и </a:t>
            </a:r>
            <a:r>
              <a:rPr lang="ru-RU" dirty="0" smtClean="0"/>
              <a:t>пароли.</a:t>
            </a:r>
            <a:r>
              <a:rPr lang="en-US" dirty="0" smtClean="0"/>
              <a:t> </a:t>
            </a:r>
            <a:r>
              <a:rPr lang="ru-RU" dirty="0" smtClean="0"/>
              <a:t>Возможно</a:t>
            </a:r>
            <a:r>
              <a:rPr lang="ru-RU" dirty="0"/>
              <a:t>, некоторые сайты будут открываться медленнее, чем раньше, так как изображения и другой контент придется загружать заново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5" r="27635"/>
          <a:stretch>
            <a:fillRect/>
          </a:stretch>
        </p:blipFill>
        <p:spPr>
          <a:xfrm>
            <a:off x="7563548" y="614149"/>
            <a:ext cx="4023401" cy="5606564"/>
          </a:xfrm>
        </p:spPr>
      </p:pic>
    </p:spTree>
    <p:extLst>
      <p:ext uri="{BB962C8B-B14F-4D97-AF65-F5344CB8AC3E}">
        <p14:creationId xmlns:p14="http://schemas.microsoft.com/office/powerpoint/2010/main" val="65957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40" y="1296538"/>
            <a:ext cx="5104262" cy="40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31427" cy="1468800"/>
          </a:xfrm>
        </p:spPr>
        <p:txBody>
          <a:bodyPr/>
          <a:lstStyle/>
          <a:p>
            <a:r>
              <a:rPr lang="ru-RU" dirty="0" smtClean="0"/>
              <a:t>Информация для доклада: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28799"/>
            <a:ext cx="12091916" cy="42990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https://ssl.com.ua/blog/what-are-cookies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https://help.dnevnik.ru/hc/ru/articles/203475608-%D0%A7%D1%82%D0%BE-%D1%82%D0%B0%D0%BA%D0%BE%D0%B5-%D0%BA%D1%8D%D1%88-%D0%BA%D1%83%D0%BA%D0%B8-%D0%B8-%D0%B7%D0%B0%D1%87%D0%B5%D0%BC-%D0%B8%D1%85-%</a:t>
            </a:r>
            <a:r>
              <a:rPr lang="en-US" dirty="0" smtClean="0">
                <a:hlinkClick r:id="rId3"/>
              </a:rPr>
              <a:t>D1%87%D0%B8%D1%81%D1%82%D0%B8%D1%82%D1%8C-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support.google.com/accounts/answer/32050?hl=ru&amp;co=GENIE.Platform%3DDesktop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https://tproger.ru/articles/localstorage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learn.javascript.ru/localstorage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https://habr.com/ru/post/349164</a:t>
            </a:r>
            <a:r>
              <a:rPr lang="en-US" dirty="0" smtClean="0">
                <a:hlinkClick r:id="rId7"/>
              </a:rPr>
              <a:t>/</a:t>
            </a:r>
            <a:endParaRPr lang="ru-RU" dirty="0" smtClean="0"/>
          </a:p>
          <a:p>
            <a:r>
              <a:rPr lang="en-US" dirty="0"/>
              <a:t>https://dou.ua/lenta/articles/chrome-dev-tools-guide/</a:t>
            </a:r>
            <a:endParaRPr lang="ru-RU" dirty="0" smtClean="0"/>
          </a:p>
          <a:p>
            <a:r>
              <a:rPr lang="en-US" dirty="0"/>
              <a:t>https://habr.com/ru/post/548898/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9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02848"/>
            <a:ext cx="6164653" cy="1354015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Dev tool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>
          <a:xfrm>
            <a:off x="685800" y="4599295"/>
            <a:ext cx="3548575" cy="1264203"/>
          </a:xfrm>
        </p:spPr>
        <p:txBody>
          <a:bodyPr>
            <a:norm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программы, позволяющие создавать, тестировать и отлаживать </a:t>
            </a:r>
            <a:r>
              <a:rPr lang="ru-RU" dirty="0" smtClean="0"/>
              <a:t>программное обеспечение.</a:t>
            </a:r>
          </a:p>
        </p:txBody>
      </p:sp>
      <p:pic>
        <p:nvPicPr>
          <p:cNvPr id="15" name="Рисунок 1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7" r="31367"/>
          <a:stretch>
            <a:fillRect/>
          </a:stretch>
        </p:blipFill>
        <p:spPr>
          <a:xfrm>
            <a:off x="5715942" y="868417"/>
            <a:ext cx="3584587" cy="4995081"/>
          </a:xfrm>
        </p:spPr>
      </p:pic>
    </p:spTree>
    <p:extLst>
      <p:ext uri="{BB962C8B-B14F-4D97-AF65-F5344CB8AC3E}">
        <p14:creationId xmlns:p14="http://schemas.microsoft.com/office/powerpoint/2010/main" val="262461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775" y="873457"/>
            <a:ext cx="10131425" cy="4230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ПАНЕЛЬ </a:t>
            </a:r>
            <a:r>
              <a:rPr lang="en-US" b="1" dirty="0" smtClean="0"/>
              <a:t>ELEMENTS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775" y="1456267"/>
            <a:ext cx="5008099" cy="51274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Она демонстрирует структуру </a:t>
            </a:r>
            <a:r>
              <a:rPr lang="en-US" dirty="0" smtClean="0"/>
              <a:t>html</a:t>
            </a:r>
            <a:r>
              <a:rPr lang="ru-RU" dirty="0" smtClean="0"/>
              <a:t> страницы.</a:t>
            </a:r>
          </a:p>
          <a:p>
            <a:r>
              <a:rPr lang="ru-RU" dirty="0" smtClean="0"/>
              <a:t>В </a:t>
            </a:r>
            <a:r>
              <a:rPr lang="ru-RU" dirty="0"/>
              <a:t>панели </a:t>
            </a:r>
            <a:r>
              <a:rPr lang="en-US" b="1" dirty="0" smtClean="0"/>
              <a:t>Elements</a:t>
            </a:r>
            <a:r>
              <a:rPr lang="ru-RU" b="1" dirty="0"/>
              <a:t> </a:t>
            </a:r>
            <a:r>
              <a:rPr lang="ru-RU" dirty="0"/>
              <a:t>располагается дерево элементов. Здесь можно открывать теги, смотреть их содержимое, при этом в документе будет подсвечиваться текущий выбранный тег. Также можно посмотреть различные атрибуты, например, «Класс» или «Размер</a:t>
            </a:r>
            <a:r>
              <a:rPr lang="ru-RU" dirty="0" smtClean="0"/>
              <a:t>», а так же изменить их.</a:t>
            </a:r>
          </a:p>
          <a:p>
            <a:r>
              <a:rPr lang="ru-RU" dirty="0"/>
              <a:t>Но </a:t>
            </a:r>
            <a:r>
              <a:rPr lang="ru-RU" dirty="0" smtClean="0"/>
              <a:t>эти действия </a:t>
            </a:r>
            <a:r>
              <a:rPr lang="ru-RU" dirty="0"/>
              <a:t>не </a:t>
            </a:r>
            <a:r>
              <a:rPr lang="ru-RU" dirty="0" smtClean="0"/>
              <a:t>сохранят </a:t>
            </a:r>
            <a:r>
              <a:rPr lang="ru-RU" dirty="0"/>
              <a:t>введенных данных, а </a:t>
            </a:r>
            <a:r>
              <a:rPr lang="ru-RU" dirty="0" smtClean="0"/>
              <a:t>помогут </a:t>
            </a:r>
            <a:r>
              <a:rPr lang="ru-RU" dirty="0"/>
              <a:t>просто визуально оценить </a:t>
            </a:r>
            <a:r>
              <a:rPr lang="ru-RU" dirty="0" smtClean="0"/>
              <a:t>применение изменений. </a:t>
            </a:r>
            <a:r>
              <a:rPr lang="ru-RU" dirty="0"/>
              <a:t>Кроме этого, можно просмотреть код конкретного элемента страницы</a:t>
            </a:r>
            <a:r>
              <a:rPr lang="ru-RU" dirty="0" smtClean="0"/>
              <a:t>.</a:t>
            </a:r>
          </a:p>
          <a:p>
            <a:r>
              <a:rPr lang="ru-RU" dirty="0"/>
              <a:t>Кликом по иконке телефона слева от вкладки </a:t>
            </a:r>
            <a:r>
              <a:rPr lang="ru-RU" dirty="0" err="1"/>
              <a:t>Elements</a:t>
            </a:r>
            <a:r>
              <a:rPr lang="ru-RU" dirty="0"/>
              <a:t> вызывается окно, в котором можно изменять размер предполагаемого экрана, таким образом эмулируя тот или иной девайс и контролировать отображение страницы на нем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75" y="196948"/>
            <a:ext cx="5759255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505" y="-886265"/>
            <a:ext cx="4051495" cy="1772529"/>
          </a:xfrm>
        </p:spPr>
        <p:txBody>
          <a:bodyPr/>
          <a:lstStyle/>
          <a:p>
            <a:r>
              <a:rPr lang="ru-RU" b="1" dirty="0" smtClean="0"/>
              <a:t>Панель </a:t>
            </a:r>
            <a:r>
              <a:rPr lang="en-US" b="1" dirty="0" smtClean="0"/>
              <a:t>CONSOLE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9889" y="1130447"/>
            <a:ext cx="3326565" cy="4117056"/>
          </a:xfrm>
        </p:spPr>
        <p:txBody>
          <a:bodyPr>
            <a:normAutofit/>
          </a:bodyPr>
          <a:lstStyle/>
          <a:p>
            <a:r>
              <a:rPr lang="ru-RU" dirty="0"/>
              <a:t>Консоль в браузере </a:t>
            </a:r>
            <a:r>
              <a:rPr lang="en-US" dirty="0" smtClean="0"/>
              <a:t>Chrome</a:t>
            </a:r>
            <a:r>
              <a:rPr lang="ru-RU" dirty="0" smtClean="0"/>
              <a:t> </a:t>
            </a:r>
            <a:r>
              <a:rPr lang="ru-RU" dirty="0"/>
              <a:t>- это инструмент, с помощью которого можно не только посмотреть наполнение страницы</a:t>
            </a:r>
            <a:r>
              <a:rPr lang="ru-RU" dirty="0" smtClean="0"/>
              <a:t>, которое выводится </a:t>
            </a:r>
            <a:r>
              <a:rPr lang="ru-RU" dirty="0"/>
              <a:t>браузером, а также увидеть существующие ошибки (что чаще всего и делают </a:t>
            </a:r>
            <a:r>
              <a:rPr lang="ru-RU" dirty="0" smtClean="0"/>
              <a:t>тестеры </a:t>
            </a:r>
            <a:r>
              <a:rPr lang="ru-RU" dirty="0"/>
              <a:t>и исправить эти ошибки гораздо проще и быстрее (что чаще всего делают девелоперы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28" y="753569"/>
            <a:ext cx="4791871" cy="51820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56" y="559663"/>
            <a:ext cx="6556594" cy="55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483" y="-538441"/>
            <a:ext cx="6164653" cy="1371600"/>
          </a:xfrm>
        </p:spPr>
        <p:txBody>
          <a:bodyPr/>
          <a:lstStyle/>
          <a:p>
            <a:r>
              <a:rPr lang="ru-RU" dirty="0" smtClean="0"/>
              <a:t>Панель </a:t>
            </a:r>
            <a:r>
              <a:rPr lang="en-US" dirty="0" smtClean="0"/>
              <a:t>Sources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9483" y="948519"/>
            <a:ext cx="3229263" cy="5007438"/>
          </a:xfrm>
        </p:spPr>
        <p:txBody>
          <a:bodyPr>
            <a:normAutofit/>
          </a:bodyPr>
          <a:lstStyle/>
          <a:p>
            <a:r>
              <a:rPr lang="ru-RU" dirty="0"/>
              <a:t>Она показывает все подключенные к странице ресурсы. Чаще всего эта вкладка используется при отладке </a:t>
            </a:r>
            <a:r>
              <a:rPr lang="ru-RU" dirty="0" smtClean="0"/>
              <a:t>кода программистами.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5" r="16825"/>
          <a:stretch>
            <a:fillRect/>
          </a:stretch>
        </p:blipFill>
        <p:spPr>
          <a:xfrm>
            <a:off x="5909480" y="416256"/>
            <a:ext cx="6100550" cy="6086902"/>
          </a:xfrm>
        </p:spPr>
      </p:pic>
    </p:spTree>
    <p:extLst>
      <p:ext uri="{BB962C8B-B14F-4D97-AF65-F5344CB8AC3E}">
        <p14:creationId xmlns:p14="http://schemas.microsoft.com/office/powerpoint/2010/main" val="19389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-98408"/>
            <a:ext cx="6164653" cy="1081585"/>
          </a:xfrm>
        </p:spPr>
        <p:txBody>
          <a:bodyPr/>
          <a:lstStyle/>
          <a:p>
            <a:r>
              <a:rPr lang="ru-RU" dirty="0" smtClean="0"/>
              <a:t>Панель </a:t>
            </a:r>
            <a:r>
              <a:rPr lang="en-US" dirty="0" smtClean="0"/>
              <a:t>network: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4" r="17024"/>
          <a:stretch>
            <a:fillRect/>
          </a:stretch>
        </p:blipFill>
        <p:spPr>
          <a:xfrm>
            <a:off x="7383439" y="586854"/>
            <a:ext cx="4353636" cy="556828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799" y="1128585"/>
            <a:ext cx="4586417" cy="502655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Основная функция данной вкладки -запись сетевого журнала. </a:t>
            </a:r>
          </a:p>
          <a:p>
            <a:r>
              <a:rPr lang="ru-RU" dirty="0"/>
              <a:t>Она дает представление о запросах и ресурсах, которые загружаются в режиме реального времени. </a:t>
            </a:r>
          </a:p>
          <a:p>
            <a:r>
              <a:rPr lang="ru-RU" dirty="0"/>
              <a:t>Именно в этой вкладке можно посмотреть запросы, которые отправляются на сервер, а также ответы, которые приходят из него, их содержание и характеристики.</a:t>
            </a:r>
          </a:p>
          <a:p>
            <a:r>
              <a:rPr lang="ru-RU" dirty="0"/>
              <a:t>Здесь можно узнать тип запроса, который был отправлен для получения ресурса, статус ответа, размер ресурса и многое другое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Если нажать кнопку фильтра, появится возможность посмотреть, как загружаются определенные ресурсы — например, картинки или шрифты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 левом нижнем углу — информация о количестве запросов, трафике и времени загрузки. Ещё мы можем выбрать скорость соединения и проверить, как сайт работает на мобильном где-нибудь за городом.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98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63" y="-685800"/>
            <a:ext cx="6164653" cy="1371600"/>
          </a:xfrm>
        </p:spPr>
        <p:txBody>
          <a:bodyPr/>
          <a:lstStyle/>
          <a:p>
            <a:r>
              <a:rPr lang="ru-RU" dirty="0" smtClean="0"/>
              <a:t>панель </a:t>
            </a:r>
            <a:r>
              <a:rPr lang="en-US" b="1" dirty="0" smtClean="0"/>
              <a:t>PERFORMANCE</a:t>
            </a:r>
            <a:r>
              <a:rPr lang="ru-RU" dirty="0"/>
              <a:t>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40863" y="750993"/>
            <a:ext cx="4262942" cy="4529460"/>
          </a:xfrm>
        </p:spPr>
        <p:txBody>
          <a:bodyPr>
            <a:normAutofit/>
          </a:bodyPr>
          <a:lstStyle/>
          <a:p>
            <a:r>
              <a:rPr lang="ru-RU" dirty="0"/>
              <a:t>Эта вкладка используется при необходимости </a:t>
            </a:r>
            <a:r>
              <a:rPr lang="ru-RU" dirty="0" smtClean="0"/>
              <a:t>просмотра </a:t>
            </a:r>
            <a:r>
              <a:rPr lang="ru-RU" dirty="0"/>
              <a:t>затраченного времени: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что </a:t>
            </a:r>
            <a:r>
              <a:rPr lang="ru-RU" dirty="0" smtClean="0"/>
              <a:t>оно было потрачено, </a:t>
            </a:r>
          </a:p>
          <a:p>
            <a:r>
              <a:rPr lang="ru-RU" dirty="0" smtClean="0"/>
              <a:t>сколько </a:t>
            </a:r>
            <a:r>
              <a:rPr lang="ru-RU" dirty="0"/>
              <a:t>надо было времени на тот или </a:t>
            </a:r>
            <a:r>
              <a:rPr lang="ru-RU" dirty="0" smtClean="0"/>
              <a:t>иной </a:t>
            </a:r>
            <a:r>
              <a:rPr lang="ru-RU" dirty="0"/>
              <a:t>процесс. 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Здесь отображается абсолютно вся активность, включая загрузку ресурсов и выполнения </a:t>
            </a:r>
            <a:r>
              <a:rPr lang="ru-RU" dirty="0" smtClean="0"/>
              <a:t>кода</a:t>
            </a: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9120"/>
          <a:stretch>
            <a:fillRect/>
          </a:stretch>
        </p:blipFill>
        <p:spPr>
          <a:xfrm>
            <a:off x="6605516" y="218365"/>
            <a:ext cx="5336275" cy="6428096"/>
          </a:xfrm>
        </p:spPr>
      </p:pic>
    </p:spTree>
    <p:extLst>
      <p:ext uri="{BB962C8B-B14F-4D97-AF65-F5344CB8AC3E}">
        <p14:creationId xmlns:p14="http://schemas.microsoft.com/office/powerpoint/2010/main" val="39104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969" y="-685800"/>
            <a:ext cx="3680885" cy="1371600"/>
          </a:xfrm>
        </p:spPr>
        <p:txBody>
          <a:bodyPr/>
          <a:lstStyle/>
          <a:p>
            <a:r>
              <a:rPr lang="ru-RU" dirty="0" smtClean="0"/>
              <a:t>Панель </a:t>
            </a:r>
            <a:r>
              <a:rPr lang="en-US" dirty="0" smtClean="0"/>
              <a:t>Memory: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86" y="341194"/>
            <a:ext cx="6169025" cy="618243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62970" y="856735"/>
            <a:ext cx="3358242" cy="4110681"/>
          </a:xfrm>
        </p:spPr>
        <p:txBody>
          <a:bodyPr/>
          <a:lstStyle/>
          <a:p>
            <a:r>
              <a:rPr lang="ru-RU" dirty="0"/>
              <a:t>Эта панель дает возможность отследить время исполнения и использования памяти веб приложением или страницей, таким образом помогая понять где именно тратится много ресурсов и как можно оптимизировать код.</a:t>
            </a:r>
          </a:p>
        </p:txBody>
      </p:sp>
    </p:spTree>
    <p:extLst>
      <p:ext uri="{BB962C8B-B14F-4D97-AF65-F5344CB8AC3E}">
        <p14:creationId xmlns:p14="http://schemas.microsoft.com/office/powerpoint/2010/main" val="86452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900" y="-589191"/>
            <a:ext cx="3680885" cy="1371600"/>
          </a:xfrm>
        </p:spPr>
        <p:txBody>
          <a:bodyPr/>
          <a:lstStyle/>
          <a:p>
            <a:r>
              <a:rPr lang="ru-RU" dirty="0" smtClean="0"/>
              <a:t>Панель </a:t>
            </a:r>
            <a:r>
              <a:rPr lang="en-US" dirty="0" smtClean="0"/>
              <a:t>Security: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1" y="259307"/>
            <a:ext cx="6176986" cy="620973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8405" y="1105098"/>
            <a:ext cx="4319518" cy="30161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Security Panel </a:t>
            </a:r>
            <a:r>
              <a:rPr lang="ru-RU" dirty="0" smtClean="0"/>
              <a:t> </a:t>
            </a:r>
            <a:r>
              <a:rPr lang="ru-RU" dirty="0"/>
              <a:t>показывает информацию о каждом запросе и подсвечивает те запросы, по которым сайт не получает ожидаемой зеленой иконки в статусе.</a:t>
            </a:r>
          </a:p>
          <a:p>
            <a:r>
              <a:rPr lang="ru-RU" dirty="0"/>
              <a:t>Кроме того, можно получить следующую информацию:</a:t>
            </a:r>
          </a:p>
          <a:p>
            <a:pPr fontAlgn="base"/>
            <a:r>
              <a:rPr lang="ru-RU" dirty="0"/>
              <a:t>о проверке сертификата, подтвердил ли сайт свою подлинность TLS-сертификатом;</a:t>
            </a:r>
          </a:p>
          <a:p>
            <a:pPr fontAlgn="base"/>
            <a:r>
              <a:rPr lang="ru-RU" dirty="0"/>
              <a:t>TLS-соединения, использует ли ваш сайт современные безопасные протоколы;</a:t>
            </a:r>
          </a:p>
          <a:p>
            <a:pPr fontAlgn="base"/>
            <a:r>
              <a:rPr lang="ru-RU" dirty="0"/>
              <a:t>о безопасности загрузки других источников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41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2624</TotalTime>
  <Words>447</Words>
  <Application>Microsoft Office PowerPoint</Application>
  <PresentationFormat>Широкоэкранный</PresentationFormat>
  <Paragraphs>77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BlinkMacSystemFont</vt:lpstr>
      <vt:lpstr>Calibri</vt:lpstr>
      <vt:lpstr>Calibri Light</vt:lpstr>
      <vt:lpstr>Consolas</vt:lpstr>
      <vt:lpstr>Небеса</vt:lpstr>
      <vt:lpstr>Chrome Dev tool</vt:lpstr>
      <vt:lpstr>Что такое Dev tool?</vt:lpstr>
      <vt:lpstr>ПАНЕЛЬ ELEMENTS:</vt:lpstr>
      <vt:lpstr>Панель CONSOLE:</vt:lpstr>
      <vt:lpstr>Панель Sources:</vt:lpstr>
      <vt:lpstr>Панель network:</vt:lpstr>
      <vt:lpstr>панель PERFORMANCE:</vt:lpstr>
      <vt:lpstr>Панель Memory:</vt:lpstr>
      <vt:lpstr>Панель Security:</vt:lpstr>
      <vt:lpstr>Панель lighthouse:</vt:lpstr>
      <vt:lpstr>ПАНЕЛЬ APPLICATION:</vt:lpstr>
      <vt:lpstr>Local storage and session storage</vt:lpstr>
      <vt:lpstr>Что такое cookies?</vt:lpstr>
      <vt:lpstr>Что такое кеш -память?</vt:lpstr>
      <vt:lpstr>Удалять или нет?</vt:lpstr>
      <vt:lpstr>Презентация PowerPoint</vt:lpstr>
      <vt:lpstr>Информация для доклада: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 tool</dc:title>
  <dc:creator>innaandslava</dc:creator>
  <cp:lastModifiedBy>innaandslava</cp:lastModifiedBy>
  <cp:revision>41</cp:revision>
  <dcterms:created xsi:type="dcterms:W3CDTF">2021-10-29T12:42:31Z</dcterms:created>
  <dcterms:modified xsi:type="dcterms:W3CDTF">2021-10-31T08:29:50Z</dcterms:modified>
</cp:coreProperties>
</file>