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21e67e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21e67e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NBA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Jasmeet Bajwa, Jordan Nesbitt, Criselda Dimacali, Inna Gurevitch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