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Steam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941064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A4D7F4"/>
                </a:solidFill>
              </a:defRPr>
            </a:pPr>
            <a:r>
              <a:rPr dirty="0"/>
              <a:t>The Digital Gaming Revolution by Valve Corporation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572" y="1613916"/>
            <a:ext cx="2011680" cy="20116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0" y="54864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A4D7F4"/>
                </a:solidFill>
              </a:defRPr>
            </a:pPr>
            <a:r>
              <a:t>A comprehensive overview of the world's largest PC gaming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Steam Evolution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560320"/>
            <a:ext cx="1097280" cy="548640"/>
          </a:xfrm>
          <a:prstGeom prst="roundRect">
            <a:avLst/>
          </a:prstGeom>
          <a:solidFill>
            <a:srgbClr val="66C0F4"/>
          </a:solidFill>
          <a:ln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14400" y="256032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2003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0" y="2560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Steam launches as update platform for Valve games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3291840"/>
            <a:ext cx="1097280" cy="548640"/>
          </a:xfrm>
          <a:prstGeom prst="roundRect">
            <a:avLst/>
          </a:prstGeom>
          <a:solidFill>
            <a:srgbClr val="66C0F4"/>
          </a:solidFill>
          <a:ln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914400" y="329184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2005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2918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Third-party games added to platform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4023360"/>
            <a:ext cx="1097280" cy="548640"/>
          </a:xfrm>
          <a:prstGeom prst="roundRect">
            <a:avLst/>
          </a:prstGeom>
          <a:solidFill>
            <a:srgbClr val="66C0F4"/>
          </a:solidFill>
          <a:ln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914400" y="402336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2010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86000" y="40233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Mac support and Free-to-Play games introduced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14400" y="4754880"/>
            <a:ext cx="1097280" cy="548640"/>
          </a:xfrm>
          <a:prstGeom prst="roundRect">
            <a:avLst/>
          </a:prstGeom>
          <a:solidFill>
            <a:srgbClr val="66C0F4"/>
          </a:solidFill>
          <a:ln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914400" y="475488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2012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4754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Steam Workshop and Greenlight launched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14400" y="5486400"/>
            <a:ext cx="1097280" cy="548640"/>
          </a:xfrm>
          <a:prstGeom prst="roundRect">
            <a:avLst/>
          </a:prstGeom>
          <a:solidFill>
            <a:srgbClr val="66C0F4"/>
          </a:solidFill>
          <a:ln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914400" y="5486400"/>
            <a:ext cx="1097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2019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86000" y="54864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Steam Remote Play and enhanced social features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Market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0040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Industry Transformation: Shifted gaming from physical to digital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Indie Game Revolution: Democratized game publishing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PC Gaming Revival: Renewed focus on PC as gaming platform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Competition: Epic Games Store, GOG, Microsoft Store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Global Reach: Localized for over 25 languages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Economic Impact: Generated billions in revenue for developers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28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rPr dirty="0"/>
              <a:t>Steam's Legacy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68" y="914400"/>
            <a:ext cx="2011680" cy="20116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292608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Market Leader: Dominant force in PC gaming distribution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Innovation Driver: Continues to shape gaming industry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Community Platform: More than just a store - it's an ecosystem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Future Focus: Steam Deck, VR, and emerging technologies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486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66C0F4"/>
                </a:solidFill>
              </a:defRPr>
            </a:pPr>
            <a:r>
              <a:t>"Steam didn't just change how we buy games - it transformed gaming culture itself"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What is Steam?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0040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Digital Distribution Platform: Online marketplace for PC games and software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Gaming Ecosystem: Complete platform for buying, playing, and socializing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Industry Leader: Dominant force in PC gaming since 2003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Multi-Platform: Available on Windows, macOS, and Linux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66928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A4D7F4"/>
                </a:solidFill>
              </a:defRPr>
            </a:pPr>
            <a:r>
              <a:t>Steam transformed how we buy, play, and experience games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Valve Corporation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82880"/>
            <a:ext cx="2011680" cy="5615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320040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Founded: 1996 by Gabe Newell and Mike Harrington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Headquarters: Bellevue, Washington, USA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Known For: Half-Life, Portal, Counter-Strike, Dota 2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Philosophy: Flat organizational structure, employee freedom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Innovation: Pioneers in digital distribution and VR gaming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Steam by the Numbers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28346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130M+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3832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Monthly Active Users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27432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83680" y="28346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50K+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680" y="33832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Games Available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45720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097280" y="46634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$30B+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52120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Annual Revenue (Est.)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00800" y="45720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583680" y="46634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75%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3680" y="52120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PC Gaming Market Share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Core Platform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28346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Game Library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3832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Digital game collection and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27432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83680" y="28346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Store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680" y="33832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Marketplace with sales and recommendations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45720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097280" y="46634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Community Hub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52120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Reviews, guides, and user-generated content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00800" y="45720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583680" y="46634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Social Features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3680" y="52120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Friends, groups, and communication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Steam Store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0040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Massive Catalog: Over 50,000 games from indie to AAA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Dynamic Pricing: Regular sales and seasonal events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Discovery Tools: Personalized recommendations and curation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Early Access: Play games during development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Free-to-Play: Extensive collection of free games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DLC &amp; Add-ons: Comprehensive content expansion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Community &amp; Social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0040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User Reviews: Community-driven game evaluation system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Steam Workshop: User-generated content and mods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Discussion Forums: Game-specific community discussions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Steam Groups: Communities around games and interests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Friends System: Social networking for gamers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Achievements: Gaming accomplishments and progress tracking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Technical Infrastructure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7432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28346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Steam Client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33832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Desktop application for game management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27432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6583680" y="28346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Cloud Saves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83680" y="33832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Automatic game progress synchronization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45720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097280" y="46634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Auto-Updates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52120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Seamless game and client updates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400800" y="4572000"/>
            <a:ext cx="4572000" cy="1371600"/>
          </a:xfrm>
          <a:prstGeom prst="roundRect">
            <a:avLst/>
          </a:prstGeom>
          <a:solidFill>
            <a:srgbClr val="283C50"/>
          </a:solidFill>
          <a:ln w="25400">
            <a:solidFill>
              <a:srgbClr val="66C0F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6583680" y="4663440"/>
            <a:ext cx="420624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66C0F4"/>
                </a:solidFill>
              </a:defRPr>
            </a:pPr>
            <a:r>
              <a:t>Offline Mode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83680" y="5212080"/>
            <a:ext cx="420624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A4D7F4"/>
                </a:solidFill>
              </a:defRPr>
            </a:pPr>
            <a:r>
              <a:t>Play games without internet connection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1B28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6C0F4"/>
                </a:solidFill>
              </a:defRPr>
            </a:pPr>
            <a:r>
              <a:t>Developer &amp; Publisher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200400"/>
            <a:ext cx="9144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Steamworks SDK: Complete development toolkit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Revenue Share: 70/30 split (developer/Valve)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Analytics: Detailed sales and player data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Marketing Tools: Wishlists, announcements, and visibility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Steam Direct: Streamlined game submission process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Regional Pricing: Global market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507</Words>
  <Application>Microsoft Office PowerPoint</Application>
  <PresentationFormat>Personalizados</PresentationFormat>
  <Paragraphs>87</Paragraphs>
  <Slides>12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Henrique Samuel Ribeiro Carneiro</cp:lastModifiedBy>
  <cp:revision>2</cp:revision>
  <dcterms:created xsi:type="dcterms:W3CDTF">2013-01-27T09:14:16Z</dcterms:created>
  <dcterms:modified xsi:type="dcterms:W3CDTF">2025-05-28T01:51:21Z</dcterms:modified>
  <cp:category/>
</cp:coreProperties>
</file>