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9"/>
  </p:notesMasterIdLst>
  <p:handoutMasterIdLst>
    <p:handoutMasterId r:id="rId10"/>
  </p:handoutMasterIdLst>
  <p:sldIdLst>
    <p:sldId id="1144" r:id="rId5"/>
    <p:sldId id="1140" r:id="rId6"/>
    <p:sldId id="1142" r:id="rId7"/>
    <p:sldId id="114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144"/>
            <p14:sldId id="1140"/>
            <p14:sldId id="1142"/>
            <p14:sldId id="1143"/>
          </p14:sldIdLst>
        </p14:section>
        <p14:section name="Introduction" id="{8DFF88B6-AEAA-4EED-AE6C-F4E0BA4C6A01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8" autoAdjust="0"/>
  </p:normalViewPr>
  <p:slideViewPr>
    <p:cSldViewPr>
      <p:cViewPr varScale="1">
        <p:scale>
          <a:sx n="104" d="100"/>
          <a:sy n="104" d="100"/>
        </p:scale>
        <p:origin x="93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ED72-5908-437A-BA28-5005D7BA134B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4CE-86D1-4153-86BE-F1A56956FF63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0405-79EA-4321-9E15-480517BB9CDB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A59-5035-4570-9718-0DE60BBA3504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194B-AD91-4B15-9C65-7DED212D4D14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4CF6-2B31-4C28-B5B2-2D42FBE05BE2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7718-43F7-4243-9C98-056784DC17DD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832A-D5E8-4932-AB08-27752C20CBA4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B4A4-40FC-4C40-A875-DC2662AE824C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5600-C98C-4194-A25C-AD501C798FF9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BC80DD-BA8B-4311-92D5-2F509B6E324C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150-70EB-4433-A603-91E20A678057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49E70D-8971-4F92-BCC7-136FF1772BFA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d1E7P8nzv6k&amp;list=PLnK6MrIqGXsJfcBdppW3CKJ858zR8P4eP&amp;index=4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135" y="4495800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84719" y="4832956"/>
            <a:ext cx="98031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www.youtube.com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watch?v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=d1E7P8nzv6k&amp;list=PLnK6MrIqGXsJfcBdppW3CKJ858zR8P4eP&amp;index=46</a:t>
            </a:r>
            <a:endParaRPr lang="en-US" sz="1400" i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2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Unitarity of QFT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96F958-904A-45DB-AD99-2A82B888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630" y="3377853"/>
            <a:ext cx="3479966" cy="1498947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5CFC2-F48B-490B-A313-D4BFB51E2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504" y="258398"/>
            <a:ext cx="5334000" cy="1461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907896-D516-476F-96AF-0D2966083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981201"/>
            <a:ext cx="5105400" cy="1288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B47691-5453-4E71-919C-C9DF90851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5008019"/>
            <a:ext cx="1575417" cy="5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8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QFT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E1A71-5897-45B5-B7EA-FCC78806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43238"/>
            <a:ext cx="5734850" cy="1619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37CD50-CE5A-4527-8EE5-5869A183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404" y="3648098"/>
            <a:ext cx="4154079" cy="161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15B4DF-02A6-4137-AD04-79881B695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311" y="1889020"/>
            <a:ext cx="6296904" cy="914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8CCCEA-9174-4B97-9A71-7CC1FF75C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2892634"/>
            <a:ext cx="436305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6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QFT – 1-qubit and 2-qubit QFT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6DFB5D-3DB7-4254-B4C6-888F86E0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3090"/>
            <a:ext cx="3553321" cy="2896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1F86F0-63CB-405A-A044-CCC19CA14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65" y="2718729"/>
            <a:ext cx="3562847" cy="298174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C12192-77C6-46C9-BA77-1385C806E119}"/>
              </a:ext>
            </a:extLst>
          </p:cNvPr>
          <p:cNvCxnSpPr/>
          <p:nvPr/>
        </p:nvCxnSpPr>
        <p:spPr>
          <a:xfrm>
            <a:off x="6096000" y="19812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AA130D0-83D6-42FE-98E7-A95444B70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076" y="2176750"/>
            <a:ext cx="2143424" cy="4096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6C7386-D03D-4245-97BB-A7EEAA0EFF2B}"/>
              </a:ext>
            </a:extLst>
          </p:cNvPr>
          <p:cNvSpPr/>
          <p:nvPr/>
        </p:nvSpPr>
        <p:spPr>
          <a:xfrm>
            <a:off x="6934200" y="2201639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2-qubit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279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9463</TotalTime>
  <Words>138</Words>
  <Application>Microsoft Macintosh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Candara</vt:lpstr>
      <vt:lpstr>Times-Roman</vt:lpstr>
      <vt:lpstr>Retrospect</vt:lpstr>
      <vt:lpstr>Introduction to Quantum Computing:                                          From a Layperson to a Programmer in 30 Steps</vt:lpstr>
      <vt:lpstr>Unitarity of QFT</vt:lpstr>
      <vt:lpstr>Inverse QFT</vt:lpstr>
      <vt:lpstr>QFT – 1-qubit and 2-qubit QFT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1410</cp:revision>
  <cp:lastPrinted>2020-04-15T06:01:03Z</cp:lastPrinted>
  <dcterms:created xsi:type="dcterms:W3CDTF">2018-08-11T18:04:59Z</dcterms:created>
  <dcterms:modified xsi:type="dcterms:W3CDTF">2023-01-02T01:20:02Z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