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3"/>
  </p:notesMasterIdLst>
  <p:handoutMasterIdLst>
    <p:handoutMasterId r:id="rId14"/>
  </p:handoutMasterIdLst>
  <p:sldIdLst>
    <p:sldId id="1288" r:id="rId5"/>
    <p:sldId id="1287" r:id="rId6"/>
    <p:sldId id="1162" r:id="rId7"/>
    <p:sldId id="1149" r:id="rId8"/>
    <p:sldId id="1148" r:id="rId9"/>
    <p:sldId id="1150" r:id="rId10"/>
    <p:sldId id="1142" r:id="rId11"/>
    <p:sldId id="114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288"/>
          </p14:sldIdLst>
        </p14:section>
        <p14:section name="Introduction" id="{8DFF88B6-AEAA-4EED-AE6C-F4E0BA4C6A01}">
          <p14:sldIdLst>
            <p14:sldId id="1287"/>
            <p14:sldId id="1162"/>
            <p14:sldId id="1149"/>
            <p14:sldId id="1148"/>
            <p14:sldId id="1150"/>
            <p14:sldId id="1142"/>
            <p14:sldId id="114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88" d="100"/>
          <a:sy n="88" d="100"/>
        </p:scale>
        <p:origin x="53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2FF3-362F-4C8E-9011-67D04F9E0CF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9B4-557F-4807-B79C-4493AA8EF876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0192-5745-46C0-A27C-D34B638467F2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7F53-3E3F-4256-8DD7-6C364729B59B}" type="datetime1">
              <a:rPr lang="en-US" smtClean="0"/>
              <a:t>1/4/2023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A76B-5201-4A8B-B93C-B55B6F8078EB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C187-E331-4E43-84F7-2DD4457F3A12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B2D7-44E8-4EFE-89B8-DEC869E4563B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3FFA-371E-4445-A4DF-ED9F8E7A5FD1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DC70-81F3-4509-86C8-4A3F316E3E8A}" type="datetime1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D683-A558-4D2C-9251-537FF46C8DDC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23941C-CCF5-4838-AAE4-DCFC69366069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E51E-DB1C-4875-9032-141D97A90577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03B913-C3A9-4104-9F51-AE1596F16FA5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wyenXYGu51o&amp;list=PLnK6MrIqGXsJfcBdppW3CKJ858zR8P4eP&amp;index=5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80801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295400" y="4117957"/>
            <a:ext cx="98031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https://www.youtube.com/watch?v=wyenXYGu51o&amp;list=PLnK6MrIqGXsJfcBdppW3CKJ858zR8P4eP&amp;index=58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endParaRPr lang="en-US" sz="1400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C60D-CEC2-467D-B137-15FF274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C</a:t>
            </a:r>
            <a:r>
              <a:rPr lang="en-US" baseline="30000" dirty="0"/>
              <a:t>2</a:t>
            </a:r>
            <a:r>
              <a:rPr lang="en-US" dirty="0"/>
              <a:t> space in 3D space 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73E3A-ECFF-4AFD-AC9C-D78F99660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3DBDE-9D58-4FF5-8B29-56697C20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89AC-0B5C-4963-9DF2-74A31C2B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23EFE-C340-428A-BA83-95D0E50D5E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45734"/>
            <a:ext cx="7274719" cy="3523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730267-3DB8-4408-B811-414B001C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81" y="5367863"/>
            <a:ext cx="6472238" cy="8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9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of matrix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 Exponent – non-Diagonal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7280" y="1897380"/>
                <a:ext cx="8961120" cy="1762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97380"/>
                <a:ext cx="8961120" cy="1762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90600" y="2935904"/>
            <a:ext cx="296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Or: </a:t>
            </a:r>
            <a:r>
              <a:rPr lang="en-US" dirty="0" err="1">
                <a:solidFill>
                  <a:srgbClr val="FF0000"/>
                </a:solidFill>
              </a:rPr>
              <a:t>Diagonalize</a:t>
            </a:r>
            <a:r>
              <a:rPr lang="en-US" dirty="0">
                <a:solidFill>
                  <a:srgbClr val="FF0000"/>
                </a:solidFill>
              </a:rPr>
              <a:t> it, take exponent, transform 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77218" y="3823884"/>
                <a:ext cx="2201244" cy="2886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𝑈𝑀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𝐸𝑈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18" y="3823884"/>
                <a:ext cx="2201244" cy="2886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810585" y="5653434"/>
            <a:ext cx="240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any matrix M, </a:t>
            </a:r>
            <a:r>
              <a:rPr lang="en-US" b="1" i="1" dirty="0"/>
              <a:t>M</a:t>
            </a:r>
            <a:r>
              <a:rPr lang="en-US" b="1" i="1" baseline="30000" dirty="0"/>
              <a:t>0</a:t>
            </a:r>
            <a:r>
              <a:rPr lang="en-US" b="1" i="1" dirty="0"/>
              <a:t> = I</a:t>
            </a:r>
          </a:p>
        </p:txBody>
      </p:sp>
    </p:spTree>
    <p:extLst>
      <p:ext uri="{BB962C8B-B14F-4D97-AF65-F5344CB8AC3E}">
        <p14:creationId xmlns:p14="http://schemas.microsoft.com/office/powerpoint/2010/main" val="363008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 Exponent – Diagonal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7280" y="1897380"/>
                <a:ext cx="8961120" cy="4857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00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/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nary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nary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97380"/>
                <a:ext cx="8961120" cy="4857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43000" y="2895600"/>
            <a:ext cx="296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matrix is diagonal</a:t>
            </a:r>
          </a:p>
        </p:txBody>
      </p:sp>
    </p:spTree>
    <p:extLst>
      <p:ext uri="{BB962C8B-B14F-4D97-AF65-F5344CB8AC3E}">
        <p14:creationId xmlns:p14="http://schemas.microsoft.com/office/powerpoint/2010/main" val="235693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on Bloch Sphere: How many degrees to go back to the origin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Schroedinger</a:t>
            </a:r>
            <a:r>
              <a:rPr lang="en-US" dirty="0"/>
              <a:t> Equation and Qubit Manipulation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5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Qubit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80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9922</TotalTime>
  <Words>280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Candara</vt:lpstr>
      <vt:lpstr>Retrospect</vt:lpstr>
      <vt:lpstr>Introduction to Quantum Computing:                                          From a Layperson to a Programmer in 30 Steps</vt:lpstr>
      <vt:lpstr>Embedding C2 space in 3D space </vt:lpstr>
      <vt:lpstr>Exponentiation of matrix</vt:lpstr>
      <vt:lpstr>Matrix in Exponent – non-Diagonal Case</vt:lpstr>
      <vt:lpstr>Matrix in Exponent – Diagonal Case</vt:lpstr>
      <vt:lpstr>Rotation on Bloch Sphere: How many degrees to go back to the origin</vt:lpstr>
      <vt:lpstr>Schroedinger Equation and Qubit Manipulation </vt:lpstr>
      <vt:lpstr>Evolution of Qubit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Hiu Yung Wong</cp:lastModifiedBy>
  <cp:revision>1478</cp:revision>
  <cp:lastPrinted>2022-11-26T19:12:45Z</cp:lastPrinted>
  <dcterms:created xsi:type="dcterms:W3CDTF">2018-08-11T18:04:59Z</dcterms:created>
  <dcterms:modified xsi:type="dcterms:W3CDTF">2023-01-05T01:10:02Z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