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4"/>
  </p:notesMasterIdLst>
  <p:handoutMasterIdLst>
    <p:handoutMasterId r:id="rId15"/>
  </p:handoutMasterIdLst>
  <p:sldIdLst>
    <p:sldId id="1167" r:id="rId5"/>
    <p:sldId id="1142" r:id="rId6"/>
    <p:sldId id="1143" r:id="rId7"/>
    <p:sldId id="1144" r:id="rId8"/>
    <p:sldId id="1164" r:id="rId9"/>
    <p:sldId id="1161" r:id="rId10"/>
    <p:sldId id="1153" r:id="rId11"/>
    <p:sldId id="1165" r:id="rId12"/>
    <p:sldId id="11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167"/>
          </p14:sldIdLst>
        </p14:section>
        <p14:section name="Introduction" id="{8DFF88B6-AEAA-4EED-AE6C-F4E0BA4C6A01}">
          <p14:sldIdLst>
            <p14:sldId id="1142"/>
            <p14:sldId id="1143"/>
            <p14:sldId id="1144"/>
            <p14:sldId id="1164"/>
            <p14:sldId id="1161"/>
            <p14:sldId id="1153"/>
            <p14:sldId id="1165"/>
            <p14:sldId id="116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8" autoAdjust="0"/>
  </p:normalViewPr>
  <p:slideViewPr>
    <p:cSldViewPr>
      <p:cViewPr varScale="1">
        <p:scale>
          <a:sx n="90" d="100"/>
          <a:sy n="90" d="100"/>
        </p:scale>
        <p:origin x="39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E4B39-6529-4D05-84CF-912037D727C9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67FE-6F12-4370-9FDA-D6E9CDE1B9B8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2100-EF56-4919-9C67-2A1855DACE8D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89D5-0C2D-48A3-9AD2-FB2A678AD0D3}" type="datetime1">
              <a:rPr lang="en-US" smtClean="0"/>
              <a:t>1/4/2023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64B9-F8D9-4FF9-9D19-52FB3BCE17BA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EF4E-B71C-4C76-9793-5AF60B34CD2D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857-879D-4EFF-BBD0-D089ACF4D489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2FF4-FD22-4E92-ACA8-B465435F203B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794E-0465-4D3C-B2F2-61C5B8A6282F}" type="datetime1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72051-C4EC-4887-8B09-F83BEB118162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0E69B5-159D-4DDB-8858-9174014070E3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C900-E06A-4CEC-B6E1-C6B75E4144DF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1750C7-4C66-461A-B028-680E6A6B25C8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68N_kBbVRGQ&amp;list=PLnK6MrIqGXsJfcBdppW3CKJ858zR8P4eP&amp;index=60" TargetMode="External"/><Relationship Id="rId4" Type="http://schemas.openxmlformats.org/officeDocument/2006/relationships/hyperlink" Target="https://www.youtube.com/watch?v=K28NnFE17J0&amp;list=PLnK6MrIqGXsJfcBdppW3CKJ858zR8P4eP&amp;index=5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719" y="3673379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94402" y="4067406"/>
            <a:ext cx="980319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https://www.youtube.com/watch?v=K28NnFE17J0&amp;list=PLnK6MrIqGXsJfcBdppW3CKJ858zR8P4eP&amp;index=59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https://www.youtube.com/watch?v=68N_kBbVRGQ&amp;list=PLnK6MrIqGXsJfcBdppW3CKJ858zR8P4eP&amp;index=60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endParaRPr lang="en-US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9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Schroedinger</a:t>
            </a:r>
            <a:r>
              <a:rPr lang="en-US" dirty="0"/>
              <a:t> Equation and Qubit Manipulation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5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Qubit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rotation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8489C-8746-4964-B6A0-D26D80DA53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9196196" y="-16933"/>
            <a:ext cx="2720547" cy="20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0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CC685-80C6-41B4-990D-AF1FAD0394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9196196" y="0"/>
            <a:ext cx="2720547" cy="20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3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Moment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1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Spin, Angular Momentum and Magnetic Field (</a:t>
            </a:r>
            <a:r>
              <a:rPr lang="en-US" dirty="0">
                <a:solidFill>
                  <a:srgbClr val="7030A0"/>
                </a:solidFill>
              </a:rPr>
              <a:t>Now use the idea of classical momentum to understand spin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28758" y="1900745"/>
            <a:ext cx="434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g-factor: a proportionality constant that relates the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different observed magnetic moments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μ of a particle to their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angular momentum quantum numbers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and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a unit of magnetic moment (to make it dimensionless),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usually the Bohr magneton or nuclear magneton.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3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of a spin under an external Magnetic Field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5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the matrix for the Hamiltonian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73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10469</TotalTime>
  <Words>315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Retrospect</vt:lpstr>
      <vt:lpstr>Introduction to Quantum Computing:                                          From a Layperson to a Programmer in 30 Steps</vt:lpstr>
      <vt:lpstr>Schroedinger Equation and Qubit Manipulation </vt:lpstr>
      <vt:lpstr>Evolution of Qubit</vt:lpstr>
      <vt:lpstr>Example of rotation</vt:lpstr>
      <vt:lpstr>PowerPoint Presentation</vt:lpstr>
      <vt:lpstr>Magnetic Moment</vt:lpstr>
      <vt:lpstr>Spin, Angular Momentum and Magnetic Field (Now use the idea of classical momentum to understand spin)</vt:lpstr>
      <vt:lpstr>Hamiltonian of a spin under an external Magnetic Field</vt:lpstr>
      <vt:lpstr>Construct the matrix for the Hamiltonian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Hiu Yung Wong</cp:lastModifiedBy>
  <cp:revision>1501</cp:revision>
  <cp:lastPrinted>2020-04-15T06:01:03Z</cp:lastPrinted>
  <dcterms:created xsi:type="dcterms:W3CDTF">2018-08-11T18:04:59Z</dcterms:created>
  <dcterms:modified xsi:type="dcterms:W3CDTF">2023-01-05T01:14:14Z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