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3"/>
  </p:notesMasterIdLst>
  <p:handoutMasterIdLst>
    <p:handoutMasterId r:id="rId14"/>
  </p:handoutMasterIdLst>
  <p:sldIdLst>
    <p:sldId id="256" r:id="rId5"/>
    <p:sldId id="277" r:id="rId6"/>
    <p:sldId id="272" r:id="rId7"/>
    <p:sldId id="273" r:id="rId8"/>
    <p:sldId id="274" r:id="rId9"/>
    <p:sldId id="275" r:id="rId10"/>
    <p:sldId id="278" r:id="rId11"/>
    <p:sldId id="279" r:id="rId12"/>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74370" autoAdjust="0"/>
  </p:normalViewPr>
  <p:slideViewPr>
    <p:cSldViewPr snapToGrid="0">
      <p:cViewPr varScale="1">
        <p:scale>
          <a:sx n="59" d="100"/>
          <a:sy n="59" d="100"/>
        </p:scale>
        <p:origin x="1440" y="60"/>
      </p:cViewPr>
      <p:guideLst/>
    </p:cSldViewPr>
  </p:slideViewPr>
  <p:notesTextViewPr>
    <p:cViewPr>
      <p:scale>
        <a:sx n="1" d="1"/>
        <a:sy n="1" d="1"/>
      </p:scale>
      <p:origin x="0" y="0"/>
    </p:cViewPr>
  </p:notesTextViewPr>
  <p:notesViewPr>
    <p:cSldViewPr snapToGrid="0">
      <p:cViewPr varScale="1">
        <p:scale>
          <a:sx n="69" d="100"/>
          <a:sy n="69" d="100"/>
        </p:scale>
        <p:origin x="230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EA3F540-FE87-41E9-A235-D9041E0E0A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54C17DD8-84AF-4EB9-9557-AB1C0330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D658AD-667A-447C-9390-E71043034E97}" type="datetimeFigureOut">
              <a:rPr lang="fr-FR" smtClean="0"/>
              <a:t>25/06/2022</a:t>
            </a:fld>
            <a:endParaRPr lang="fr-FR"/>
          </a:p>
        </p:txBody>
      </p:sp>
      <p:sp>
        <p:nvSpPr>
          <p:cNvPr id="4" name="Espace réservé du pied de page 3">
            <a:extLst>
              <a:ext uri="{FF2B5EF4-FFF2-40B4-BE49-F238E27FC236}">
                <a16:creationId xmlns:a16="http://schemas.microsoft.com/office/drawing/2014/main" id="{6439DE42-9A3A-46E5-8973-C9B0B4C46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BFFAC62-5CB8-4CC9-8DC9-D2E88251AB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EB129A-2B19-4071-964D-74643083C4E2}" type="slidenum">
              <a:rPr lang="fr-FR" smtClean="0"/>
              <a:t>‹N°›</a:t>
            </a:fld>
            <a:endParaRPr lang="fr-FR"/>
          </a:p>
        </p:txBody>
      </p:sp>
    </p:spTree>
    <p:extLst>
      <p:ext uri="{BB962C8B-B14F-4D97-AF65-F5344CB8AC3E}">
        <p14:creationId xmlns:p14="http://schemas.microsoft.com/office/powerpoint/2010/main" val="1011192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E04F4-FA29-4B09-BCF4-65FEC86DEAEF}" type="datetimeFigureOut">
              <a:rPr lang="fr-FR" smtClean="0"/>
              <a:t>25/06/2022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dirty="0"/>
              <a:t>Modifiez les styles du texte du masque</a:t>
            </a:r>
            <a:endParaRPr lang="fr-FR" dirty="0"/>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C17D2-97F6-442D-8E69-9D298721DAF2}" type="slidenum">
              <a:rPr lang="fr-FR" smtClean="0"/>
              <a:t>‹N°›</a:t>
            </a:fld>
            <a:endParaRPr lang="fr-FR" dirty="0"/>
          </a:p>
        </p:txBody>
      </p:sp>
    </p:spTree>
    <p:extLst>
      <p:ext uri="{BB962C8B-B14F-4D97-AF65-F5344CB8AC3E}">
        <p14:creationId xmlns:p14="http://schemas.microsoft.com/office/powerpoint/2010/main" val="1203421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a:t>
            </a:fld>
            <a:endParaRPr lang="fr-FR" dirty="0"/>
          </a:p>
        </p:txBody>
      </p:sp>
    </p:spTree>
    <p:extLst>
      <p:ext uri="{BB962C8B-B14F-4D97-AF65-F5344CB8AC3E}">
        <p14:creationId xmlns:p14="http://schemas.microsoft.com/office/powerpoint/2010/main" val="1011985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2</a:t>
            </a:fld>
            <a:endParaRPr lang="fr-FR" dirty="0"/>
          </a:p>
        </p:txBody>
      </p:sp>
    </p:spTree>
    <p:extLst>
      <p:ext uri="{BB962C8B-B14F-4D97-AF65-F5344CB8AC3E}">
        <p14:creationId xmlns:p14="http://schemas.microsoft.com/office/powerpoint/2010/main" val="592328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6</a:t>
            </a:fld>
            <a:endParaRPr lang="fr-FR" dirty="0"/>
          </a:p>
        </p:txBody>
      </p:sp>
    </p:spTree>
    <p:extLst>
      <p:ext uri="{BB962C8B-B14F-4D97-AF65-F5344CB8AC3E}">
        <p14:creationId xmlns:p14="http://schemas.microsoft.com/office/powerpoint/2010/main" val="700638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fr-FR" noProof="0"/>
              <a:t>Modifiez le style du titre</a:t>
            </a:r>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à la date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A19D660A-ECF6-481C-9B60-C152AC7044BB}" type="datetime1">
              <a:rPr lang="fr-FR" noProof="0" smtClean="0"/>
              <a:t>25/06/2022</a:t>
            </a:fld>
            <a:endParaRPr lang="fr-FR" noProof="0"/>
          </a:p>
        </p:txBody>
      </p:sp>
      <p:sp>
        <p:nvSpPr>
          <p:cNvPr id="5" name="Espace réservé du pied de page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fr-FR" noProof="0"/>
          </a:p>
        </p:txBody>
      </p:sp>
      <p:sp>
        <p:nvSpPr>
          <p:cNvPr id="6" name="Espace réservé au numéro de diapositive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au texte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6444B737-BAAB-4FD6-992F-98A387278F79}" type="datetime1">
              <a:rPr lang="fr-FR" noProof="0" smtClean="0"/>
              <a:t>25/06/2022</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839201" y="675726"/>
            <a:ext cx="2004164" cy="5183073"/>
          </a:xfrm>
        </p:spPr>
        <p:txBody>
          <a:bodyPr vert="eaVert" rtlCol="0"/>
          <a:lstStyle/>
          <a:p>
            <a:pPr rtl="0"/>
            <a:r>
              <a:rPr lang="fr-FR" noProof="0"/>
              <a:t>Modifiez le style du titre</a:t>
            </a:r>
          </a:p>
        </p:txBody>
      </p:sp>
      <p:sp>
        <p:nvSpPr>
          <p:cNvPr id="3" name="Espace réservé au texte vertical 2"/>
          <p:cNvSpPr>
            <a:spLocks noGrp="1"/>
          </p:cNvSpPr>
          <p:nvPr>
            <p:ph type="body" orient="vert" idx="1" hasCustomPrompt="1"/>
          </p:nvPr>
        </p:nvSpPr>
        <p:spPr>
          <a:xfrm>
            <a:off x="774923" y="675726"/>
            <a:ext cx="7896279" cy="5183073"/>
          </a:xfrm>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05F38C2D-E1AD-4379-A5CC-F384D07BF2BA}" type="datetime1">
              <a:rPr lang="fr-FR" noProof="0" smtClean="0"/>
              <a:t>25/06/2022</a:t>
            </a:fld>
            <a:endParaRPr lang="fr-FR" noProof="0"/>
          </a:p>
        </p:txBody>
      </p:sp>
      <p:sp>
        <p:nvSpPr>
          <p:cNvPr id="5" name="Espace réservé du pied de page 4"/>
          <p:cNvSpPr>
            <a:spLocks noGrp="1"/>
          </p:cNvSpPr>
          <p:nvPr>
            <p:ph type="ftr" sz="quarter" idx="11"/>
          </p:nvPr>
        </p:nvSpPr>
        <p:spPr>
          <a:xfrm>
            <a:off x="774923" y="5951811"/>
            <a:ext cx="7896279" cy="365125"/>
          </a:xfrm>
        </p:spPr>
        <p:txBody>
          <a:bodyPr rtlCol="0"/>
          <a:lstStyle/>
          <a:p>
            <a:pPr rtl="0"/>
            <a:endParaRPr lang="fr-FR" noProof="0"/>
          </a:p>
        </p:txBody>
      </p:sp>
      <p:sp>
        <p:nvSpPr>
          <p:cNvPr id="6" name="Espace réservé au numéro de diapositive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contenu 2"/>
          <p:cNvSpPr>
            <a:spLocks noGrp="1"/>
          </p:cNvSpPr>
          <p:nvPr>
            <p:ph idx="1" hasCustomPrompt="1"/>
          </p:nvPr>
        </p:nvSpPr>
        <p:spPr>
          <a:xfrm>
            <a:off x="581192" y="2180496"/>
            <a:ext cx="11029615" cy="367830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3D36F770-2C02-4913-A33E-F30119A8EF88}" type="datetime1">
              <a:rPr lang="fr-FR" noProof="0" smtClean="0"/>
              <a:t>25/06/2022</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a:xfrm>
            <a:off x="10558300" y="5956137"/>
            <a:ext cx="1052508" cy="365125"/>
          </a:xfrm>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fr-FR" noProof="0"/>
              <a:t>Modifiez le style du titre</a:t>
            </a:r>
          </a:p>
        </p:txBody>
      </p:sp>
      <p:sp>
        <p:nvSpPr>
          <p:cNvPr id="3" name="Espace réservé du texte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à la date 3"/>
          <p:cNvSpPr>
            <a:spLocks noGrp="1"/>
          </p:cNvSpPr>
          <p:nvPr>
            <p:ph type="dt" sz="half" idx="10"/>
          </p:nvPr>
        </p:nvSpPr>
        <p:spPr/>
        <p:txBody>
          <a:bodyPr rtlCol="0"/>
          <a:lstStyle>
            <a:lvl1pPr>
              <a:defRPr>
                <a:solidFill>
                  <a:schemeClr val="accent1">
                    <a:lumMod val="75000"/>
                    <a:lumOff val="25000"/>
                  </a:schemeClr>
                </a:solidFill>
              </a:defRPr>
            </a:lvl1pPr>
          </a:lstStyle>
          <a:p>
            <a:pPr rtl="0"/>
            <a:fld id="{E4E4C2E9-EBCE-47E6-B14A-8CCFB5877A3A}" type="datetime1">
              <a:rPr lang="fr-FR" noProof="0" smtClean="0"/>
              <a:t>25/06/2022</a:t>
            </a:fld>
            <a:endParaRPr lang="fr-FR" noProof="0"/>
          </a:p>
        </p:txBody>
      </p:sp>
      <p:sp>
        <p:nvSpPr>
          <p:cNvPr id="5" name="Espace réservé au pied de page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 2">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581193" y="2228003"/>
            <a:ext cx="5422390"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88417" y="2228003"/>
            <a:ext cx="5422392"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à la date 4"/>
          <p:cNvSpPr>
            <a:spLocks noGrp="1"/>
          </p:cNvSpPr>
          <p:nvPr>
            <p:ph type="dt" sz="half" idx="10"/>
          </p:nvPr>
        </p:nvSpPr>
        <p:spPr/>
        <p:txBody>
          <a:bodyPr rtlCol="0"/>
          <a:lstStyle/>
          <a:p>
            <a:pPr rtl="0"/>
            <a:fld id="{796B395B-FC0A-4FB9-AB72-5EAD4FFFCBE3}" type="datetime1">
              <a:rPr lang="fr-FR" noProof="0" smtClean="0"/>
              <a:t>25/06/2022</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581194"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217709"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à la date 6"/>
          <p:cNvSpPr>
            <a:spLocks noGrp="1"/>
          </p:cNvSpPr>
          <p:nvPr>
            <p:ph type="dt" sz="half" idx="10"/>
          </p:nvPr>
        </p:nvSpPr>
        <p:spPr/>
        <p:txBody>
          <a:bodyPr rtlCol="0"/>
          <a:lstStyle/>
          <a:p>
            <a:pPr rtl="0"/>
            <a:fld id="{A7201069-9664-47E2-8F0B-1AE85DF9CFA4}" type="datetime1">
              <a:rPr lang="fr-FR" noProof="0" smtClean="0"/>
              <a:t>25/06/2022</a:t>
            </a:fld>
            <a:endParaRPr lang="fr-FR" noProof="0"/>
          </a:p>
        </p:txBody>
      </p:sp>
      <p:sp>
        <p:nvSpPr>
          <p:cNvPr id="8" name="Espace réservé a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3" name="Espace réservé à la date 2"/>
          <p:cNvSpPr>
            <a:spLocks noGrp="1"/>
          </p:cNvSpPr>
          <p:nvPr>
            <p:ph type="dt" sz="half" idx="10"/>
          </p:nvPr>
        </p:nvSpPr>
        <p:spPr/>
        <p:txBody>
          <a:bodyPr rtlCol="0"/>
          <a:lstStyle/>
          <a:p>
            <a:pPr rtl="0"/>
            <a:fld id="{151FAC92-A9AF-4A07-9FBA-F647608AB07B}" type="datetime1">
              <a:rPr lang="fr-FR" noProof="0" smtClean="0"/>
              <a:t>25/06/2022</a:t>
            </a:fld>
            <a:endParaRPr lang="fr-FR" noProof="0"/>
          </a:p>
        </p:txBody>
      </p:sp>
      <p:sp>
        <p:nvSpPr>
          <p:cNvPr id="4" name="Espace réservé a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re 1"/>
          <p:cNvSpPr>
            <a:spLocks noGrp="1"/>
          </p:cNvSpPr>
          <p:nvPr>
            <p:ph type="title"/>
          </p:nvPr>
        </p:nvSpPr>
        <p:spPr>
          <a:xfrm>
            <a:off x="575894" y="729658"/>
            <a:ext cx="11029616" cy="988332"/>
          </a:xfrm>
        </p:spPr>
        <p:txBody>
          <a:bodyPr rtlCol="0"/>
          <a:lstStyle/>
          <a:p>
            <a:pPr rtl="0"/>
            <a:r>
              <a:rPr lang="fr-FR" noProof="0"/>
              <a:t>Modifiez le style du titre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à la date 1"/>
          <p:cNvSpPr>
            <a:spLocks noGrp="1"/>
          </p:cNvSpPr>
          <p:nvPr>
            <p:ph type="dt" sz="half" idx="10"/>
          </p:nvPr>
        </p:nvSpPr>
        <p:spPr/>
        <p:txBody>
          <a:bodyPr rtlCol="0"/>
          <a:lstStyle/>
          <a:p>
            <a:pPr rtl="0"/>
            <a:fld id="{71DB2C01-F30B-4179-BA04-A8ECE0ECC909}" type="datetime1">
              <a:rPr lang="fr-FR" noProof="0" smtClean="0"/>
              <a:t>25/06/2022</a:t>
            </a:fld>
            <a:endParaRPr lang="fr-FR" noProof="0"/>
          </a:p>
        </p:txBody>
      </p:sp>
      <p:sp>
        <p:nvSpPr>
          <p:cNvPr id="3" name="Espace réservé a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fr-FR" noProof="0"/>
              <a:t>Modifiez le style du titre</a:t>
            </a:r>
          </a:p>
        </p:txBody>
      </p:sp>
      <p:sp>
        <p:nvSpPr>
          <p:cNvPr id="3" name="Espace réservé du contenu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à la date 4"/>
          <p:cNvSpPr>
            <a:spLocks noGrp="1"/>
          </p:cNvSpPr>
          <p:nvPr>
            <p:ph type="dt" sz="half" idx="10"/>
          </p:nvPr>
        </p:nvSpPr>
        <p:spPr/>
        <p:txBody>
          <a:bodyPr rtlCol="0"/>
          <a:lstStyle>
            <a:lvl1pPr>
              <a:defRPr>
                <a:solidFill>
                  <a:schemeClr val="accent1">
                    <a:lumMod val="75000"/>
                    <a:lumOff val="25000"/>
                  </a:schemeClr>
                </a:solidFill>
              </a:defRPr>
            </a:lvl1pPr>
          </a:lstStyle>
          <a:p>
            <a:pPr rtl="0"/>
            <a:fld id="{EA7744E9-9648-48DA-B33D-2DEAC9192E81}" type="datetime1">
              <a:rPr lang="fr-FR" noProof="0" smtClean="0"/>
              <a:t>25/06/2022</a:t>
            </a:fld>
            <a:endParaRPr lang="fr-FR" noProof="0"/>
          </a:p>
        </p:txBody>
      </p:sp>
      <p:sp>
        <p:nvSpPr>
          <p:cNvPr id="6" name="Espace réservé au pied de page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7" name="Espace réservé du numéro de diapositive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à la date 4"/>
          <p:cNvSpPr>
            <a:spLocks noGrp="1"/>
          </p:cNvSpPr>
          <p:nvPr>
            <p:ph type="dt" sz="half" idx="10"/>
          </p:nvPr>
        </p:nvSpPr>
        <p:spPr/>
        <p:txBody>
          <a:bodyPr rtlCol="0"/>
          <a:lstStyle/>
          <a:p>
            <a:pPr rtl="0"/>
            <a:fld id="{E780482B-311F-48A8-9A95-A022EF9D97A5}" type="datetime1">
              <a:rPr lang="fr-FR" noProof="0" smtClean="0"/>
              <a:t>25/06/2022</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a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à la date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4B992562-C466-488D-88D1-41F3F31AF337}" type="datetime1">
              <a:rPr lang="fr-FR" noProof="0" smtClean="0"/>
              <a:t>25/06/2022</a:t>
            </a:fld>
            <a:endParaRPr lang="fr-FR" noProof="0"/>
          </a:p>
        </p:txBody>
      </p:sp>
      <p:sp>
        <p:nvSpPr>
          <p:cNvPr id="5" name="Espace réservé du pied de page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fr-FR" noProof="0"/>
          </a:p>
        </p:txBody>
      </p:sp>
      <p:sp>
        <p:nvSpPr>
          <p:cNvPr id="6" name="Espace réservé au numéro de diapositive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fr-FR" noProof="0" smtClean="0"/>
              <a:pPr/>
              <a:t>‹N°›</a:t>
            </a:fld>
            <a:endParaRPr lang="fr-FR"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earch.ni.com/nisearch/app/main/p/bot/no/ap/tech/lang/en/pg/1/sn/catnav:du,n8:3.1637,ssnav:sup/" TargetMode="External"/><Relationship Id="rId2" Type="http://schemas.openxmlformats.org/officeDocument/2006/relationships/hyperlink" Target="http://www.ni.com/gate/gb/GB_EVALLVDESKORPC/US" TargetMode="External"/><Relationship Id="rId1" Type="http://schemas.openxmlformats.org/officeDocument/2006/relationships/slideLayout" Target="../slideLayouts/slideLayout2.xml"/><Relationship Id="rId6" Type="http://schemas.openxmlformats.org/officeDocument/2006/relationships/hyperlink" Target="https://www.arduino.cc/en/Guide/Windows" TargetMode="External"/><Relationship Id="rId5" Type="http://schemas.openxmlformats.org/officeDocument/2006/relationships/hyperlink" Target="http://www.ni.com/tutorial/12397/en/" TargetMode="External"/><Relationship Id="rId4" Type="http://schemas.openxmlformats.org/officeDocument/2006/relationships/hyperlink" Target="https://www.ni.com/en-lb/support/downloads/drivers/download.ni-visa.html#34621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grpSp>
        <p:nvGrpSpPr>
          <p:cNvPr id="17" name="Groupe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1026" name="Picture 2" descr="Interfacing LabVIEW With Arduino - Use Arduino for Projects">
            <a:extLst>
              <a:ext uri="{FF2B5EF4-FFF2-40B4-BE49-F238E27FC236}">
                <a16:creationId xmlns:a16="http://schemas.microsoft.com/office/drawing/2014/main" id="{CB62928D-8906-4AE3-9313-A76719234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437" y="295516"/>
            <a:ext cx="10058399" cy="413255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r>
              <a:rPr lang="fr-FR" sz="4200" dirty="0" err="1">
                <a:solidFill>
                  <a:schemeClr val="bg1"/>
                </a:solidFill>
              </a:rPr>
              <a:t>LabArd</a:t>
            </a:r>
            <a:endParaRPr lang="fr-FR" sz="4200" dirty="0">
              <a:solidFill>
                <a:schemeClr val="bg1"/>
              </a:solidFill>
            </a:endParaRPr>
          </a:p>
        </p:txBody>
      </p:sp>
      <p:sp>
        <p:nvSpPr>
          <p:cNvPr id="3" name="Sous-titre 2">
            <a:extLst>
              <a:ext uri="{FF2B5EF4-FFF2-40B4-BE49-F238E27FC236}">
                <a16:creationId xmlns:a16="http://schemas.microsoft.com/office/drawing/2014/main" id="{48B6CF59-4E5B-494D-A2F7-97ADD01E6497}"/>
              </a:ext>
            </a:extLst>
          </p:cNvPr>
          <p:cNvSpPr>
            <a:spLocks noGrp="1"/>
          </p:cNvSpPr>
          <p:nvPr>
            <p:ph type="subTitle" idx="1"/>
          </p:nvPr>
        </p:nvSpPr>
        <p:spPr>
          <a:xfrm>
            <a:off x="446534" y="5467246"/>
            <a:ext cx="11128206" cy="484822"/>
          </a:xfrm>
        </p:spPr>
        <p:txBody>
          <a:bodyPr rtlCol="0">
            <a:noAutofit/>
          </a:bodyPr>
          <a:lstStyle/>
          <a:p>
            <a:pPr rtl="0"/>
            <a:r>
              <a:rPr lang="fr-FR" sz="2800" b="1" dirty="0">
                <a:solidFill>
                  <a:srgbClr val="7CEBFF"/>
                </a:solidFill>
              </a:rPr>
              <a:t>N</a:t>
            </a:r>
            <a:r>
              <a:rPr lang="fr-FR" sz="2800" b="1" cap="none" dirty="0">
                <a:solidFill>
                  <a:srgbClr val="7CEBFF"/>
                </a:solidFill>
              </a:rPr>
              <a:t>ouhaila</a:t>
            </a:r>
            <a:r>
              <a:rPr lang="fr-FR" sz="2800" b="1" dirty="0">
                <a:solidFill>
                  <a:srgbClr val="7CEBFF"/>
                </a:solidFill>
              </a:rPr>
              <a:t> INNAN</a:t>
            </a:r>
          </a:p>
        </p:txBody>
      </p:sp>
      <p:pic>
        <p:nvPicPr>
          <p:cNvPr id="4" name="Picture 2" descr="R.U.Hacking? 2022">
            <a:extLst>
              <a:ext uri="{FF2B5EF4-FFF2-40B4-BE49-F238E27FC236}">
                <a16:creationId xmlns:a16="http://schemas.microsoft.com/office/drawing/2014/main" id="{20DF22DA-0D4C-4072-AAA6-6A4505BBD2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10419" y="659404"/>
            <a:ext cx="2000287" cy="1863943"/>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7FB55B2B-7D04-40F7-B6D6-BC221DEC5654}"/>
              </a:ext>
            </a:extLst>
          </p:cNvPr>
          <p:cNvPicPr>
            <a:picLocks noChangeAspect="1"/>
          </p:cNvPicPr>
          <p:nvPr/>
        </p:nvPicPr>
        <p:blipFill>
          <a:blip r:embed="rId5"/>
          <a:stretch>
            <a:fillRect/>
          </a:stretch>
        </p:blipFill>
        <p:spPr>
          <a:xfrm>
            <a:off x="9506904" y="4159867"/>
            <a:ext cx="2402617" cy="2402617"/>
          </a:xfrm>
          <a:prstGeom prst="rect">
            <a:avLst/>
          </a:prstGeom>
        </p:spPr>
      </p:pic>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Afficher l'image d'origine"/>
          <p:cNvPicPr>
            <a:picLocks noChangeAspect="1" noChangeArrowheads="1"/>
          </p:cNvPicPr>
          <p:nvPr/>
        </p:nvPicPr>
        <p:blipFill>
          <a:blip r:embed="rId3" cstate="print">
            <a:lum bright="9000"/>
          </a:blip>
          <a:srcRect/>
          <a:stretch>
            <a:fillRect/>
          </a:stretch>
        </p:blipFill>
        <p:spPr bwMode="auto">
          <a:xfrm>
            <a:off x="3827748" y="2543184"/>
            <a:ext cx="4392488" cy="3067453"/>
          </a:xfrm>
          <a:prstGeom prst="rect">
            <a:avLst/>
          </a:prstGeom>
          <a:noFill/>
        </p:spPr>
      </p:pic>
      <p:sp>
        <p:nvSpPr>
          <p:cNvPr id="4" name="object 4"/>
          <p:cNvSpPr txBox="1">
            <a:spLocks noGrp="1"/>
          </p:cNvSpPr>
          <p:nvPr>
            <p:ph type="title"/>
          </p:nvPr>
        </p:nvSpPr>
        <p:spPr>
          <a:prstGeom prst="rect">
            <a:avLst/>
          </a:prstGeom>
        </p:spPr>
        <p:txBody>
          <a:bodyPr vert="horz" wrap="square" lIns="0" tIns="234138" rIns="0" bIns="0" numCol="1" rtlCol="0" anchor="ctr" anchorCtr="0" compatLnSpc="1">
            <a:prstTxWarp prst="textNoShape">
              <a:avLst/>
            </a:prstTxWarp>
            <a:noAutofit/>
          </a:bodyPr>
          <a:lstStyle/>
          <a:p>
            <a:pPr marL="323078"/>
            <a:r>
              <a:rPr sz="3762" dirty="0">
                <a:latin typeface="Arial"/>
                <a:cs typeface="Arial"/>
              </a:rPr>
              <a:t>A</a:t>
            </a:r>
            <a:r>
              <a:rPr sz="3762" spc="-4" dirty="0">
                <a:latin typeface="Arial"/>
                <a:cs typeface="Arial"/>
              </a:rPr>
              <a:t>rdu</a:t>
            </a:r>
            <a:r>
              <a:rPr sz="3762" spc="-9" dirty="0">
                <a:latin typeface="Arial"/>
                <a:cs typeface="Arial"/>
              </a:rPr>
              <a:t>i</a:t>
            </a:r>
            <a:r>
              <a:rPr sz="3762" spc="-4" dirty="0">
                <a:latin typeface="Arial"/>
                <a:cs typeface="Arial"/>
              </a:rPr>
              <a:t>no</a:t>
            </a:r>
            <a:r>
              <a:rPr lang="fr-FR" sz="3762" spc="-4" dirty="0">
                <a:latin typeface="Arial"/>
                <a:cs typeface="Arial"/>
              </a:rPr>
              <a:t> </a:t>
            </a:r>
            <a:endParaRPr sz="3762" dirty="0">
              <a:latin typeface="Arial"/>
              <a:cs typeface="Arial"/>
            </a:endParaRPr>
          </a:p>
        </p:txBody>
      </p:sp>
      <p:sp>
        <p:nvSpPr>
          <p:cNvPr id="6" name="object 6"/>
          <p:cNvSpPr/>
          <p:nvPr/>
        </p:nvSpPr>
        <p:spPr>
          <a:xfrm>
            <a:off x="2171564" y="2816933"/>
            <a:ext cx="1477806" cy="1135071"/>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rtlCol="0">
            <a:noAutofit/>
          </a:bodyPr>
          <a:lstStyle/>
          <a:p>
            <a:endParaRPr/>
          </a:p>
        </p:txBody>
      </p:sp>
      <p:sp>
        <p:nvSpPr>
          <p:cNvPr id="7" name="object 7"/>
          <p:cNvSpPr txBox="1"/>
          <p:nvPr/>
        </p:nvSpPr>
        <p:spPr>
          <a:xfrm>
            <a:off x="2312552" y="2784250"/>
            <a:ext cx="1227164" cy="1184810"/>
          </a:xfrm>
          <a:prstGeom prst="rect">
            <a:avLst/>
          </a:prstGeom>
        </p:spPr>
        <p:txBody>
          <a:bodyPr vert="horz" wrap="square" lIns="0" tIns="0" rIns="0" bIns="0" rtlCol="0">
            <a:noAutofit/>
          </a:bodyPr>
          <a:lstStyle/>
          <a:p>
            <a:pPr marL="10860" marR="10860">
              <a:lnSpc>
                <a:spcPct val="150600"/>
              </a:lnSpc>
            </a:pPr>
            <a:r>
              <a:rPr sz="1539" spc="-4" dirty="0">
                <a:latin typeface="Arial"/>
                <a:cs typeface="Arial"/>
              </a:rPr>
              <a:t>P</a:t>
            </a:r>
            <a:r>
              <a:rPr sz="1539" spc="-9" dirty="0">
                <a:latin typeface="Arial"/>
                <a:cs typeface="Arial"/>
              </a:rPr>
              <a:t>o</a:t>
            </a:r>
            <a:r>
              <a:rPr sz="1539" dirty="0">
                <a:latin typeface="Arial"/>
                <a:cs typeface="Arial"/>
              </a:rPr>
              <a:t>r</a:t>
            </a:r>
            <a:r>
              <a:rPr sz="1539" spc="-4" dirty="0">
                <a:latin typeface="Arial"/>
                <a:cs typeface="Arial"/>
              </a:rPr>
              <a:t>t</a:t>
            </a:r>
            <a:r>
              <a:rPr sz="1539" spc="4" dirty="0">
                <a:latin typeface="Arial"/>
                <a:cs typeface="Arial"/>
              </a:rPr>
              <a:t> </a:t>
            </a:r>
            <a:r>
              <a:rPr sz="1539" spc="-4" dirty="0">
                <a:latin typeface="Arial"/>
                <a:cs typeface="Arial"/>
              </a:rPr>
              <a:t>US</a:t>
            </a:r>
            <a:r>
              <a:rPr sz="1539" dirty="0">
                <a:latin typeface="Arial"/>
                <a:cs typeface="Arial"/>
              </a:rPr>
              <a:t>B </a:t>
            </a:r>
            <a:r>
              <a:rPr sz="1539" spc="-4" dirty="0">
                <a:latin typeface="Arial"/>
                <a:cs typeface="Arial"/>
              </a:rPr>
              <a:t>: </a:t>
            </a:r>
            <a:r>
              <a:rPr sz="1539" spc="13" dirty="0">
                <a:latin typeface="Arial"/>
                <a:cs typeface="Arial"/>
              </a:rPr>
              <a:t>T</a:t>
            </a:r>
            <a:r>
              <a:rPr sz="1539" dirty="0">
                <a:latin typeface="Arial"/>
                <a:cs typeface="Arial"/>
              </a:rPr>
              <a:t>r</a:t>
            </a:r>
            <a:r>
              <a:rPr sz="1539" spc="-9" dirty="0">
                <a:latin typeface="Arial"/>
                <a:cs typeface="Arial"/>
              </a:rPr>
              <a:t>an</a:t>
            </a:r>
            <a:r>
              <a:rPr sz="1539" spc="-4" dirty="0">
                <a:latin typeface="Arial"/>
                <a:cs typeface="Arial"/>
              </a:rPr>
              <a:t>s</a:t>
            </a:r>
            <a:r>
              <a:rPr sz="1539" spc="-9" dirty="0">
                <a:latin typeface="Arial"/>
                <a:cs typeface="Arial"/>
              </a:rPr>
              <a:t>po</a:t>
            </a:r>
            <a:r>
              <a:rPr sz="1539" dirty="0">
                <a:latin typeface="Arial"/>
                <a:cs typeface="Arial"/>
              </a:rPr>
              <a:t>r</a:t>
            </a:r>
            <a:r>
              <a:rPr sz="1539" spc="-4" dirty="0">
                <a:latin typeface="Arial"/>
                <a:cs typeface="Arial"/>
              </a:rPr>
              <a:t>t</a:t>
            </a:r>
            <a:r>
              <a:rPr sz="1539" spc="4" dirty="0">
                <a:latin typeface="Arial"/>
                <a:cs typeface="Arial"/>
              </a:rPr>
              <a:t> </a:t>
            </a:r>
            <a:r>
              <a:rPr sz="1539" spc="-9" dirty="0">
                <a:latin typeface="Arial"/>
                <a:cs typeface="Arial"/>
              </a:rPr>
              <a:t>de</a:t>
            </a:r>
            <a:r>
              <a:rPr sz="1539" dirty="0">
                <a:latin typeface="Arial"/>
                <a:cs typeface="Arial"/>
              </a:rPr>
              <a:t>s</a:t>
            </a:r>
          </a:p>
          <a:p>
            <a:pPr marL="10860" marR="163983"/>
            <a:r>
              <a:rPr sz="1539" spc="-9" dirty="0">
                <a:latin typeface="Arial"/>
                <a:cs typeface="Arial"/>
              </a:rPr>
              <a:t>don</a:t>
            </a:r>
            <a:r>
              <a:rPr sz="1539" spc="4" dirty="0">
                <a:latin typeface="Arial"/>
                <a:cs typeface="Arial"/>
              </a:rPr>
              <a:t>n</a:t>
            </a:r>
            <a:r>
              <a:rPr sz="1539" spc="-9" dirty="0">
                <a:latin typeface="Arial"/>
                <a:cs typeface="Arial"/>
              </a:rPr>
              <a:t>ée</a:t>
            </a:r>
            <a:r>
              <a:rPr sz="1539" dirty="0">
                <a:latin typeface="Arial"/>
                <a:cs typeface="Arial"/>
              </a:rPr>
              <a:t>s </a:t>
            </a:r>
            <a:r>
              <a:rPr sz="1539" spc="-9" dirty="0">
                <a:latin typeface="Arial"/>
                <a:cs typeface="Arial"/>
              </a:rPr>
              <a:t>e</a:t>
            </a:r>
            <a:r>
              <a:rPr sz="1539" spc="-4" dirty="0">
                <a:latin typeface="Arial"/>
                <a:cs typeface="Arial"/>
              </a:rPr>
              <a:t>t </a:t>
            </a:r>
            <a:r>
              <a:rPr sz="1539" spc="-9" dirty="0">
                <a:latin typeface="Arial"/>
                <a:cs typeface="Arial"/>
              </a:rPr>
              <a:t>a</a:t>
            </a:r>
            <a:r>
              <a:rPr sz="1539" spc="-4" dirty="0">
                <a:latin typeface="Arial"/>
                <a:cs typeface="Arial"/>
              </a:rPr>
              <a:t>lim</a:t>
            </a:r>
            <a:r>
              <a:rPr sz="1539" spc="4" dirty="0">
                <a:latin typeface="Arial"/>
                <a:cs typeface="Arial"/>
              </a:rPr>
              <a:t>e</a:t>
            </a:r>
            <a:r>
              <a:rPr sz="1539" spc="-9" dirty="0">
                <a:latin typeface="Arial"/>
                <a:cs typeface="Arial"/>
              </a:rPr>
              <a:t>n</a:t>
            </a:r>
            <a:r>
              <a:rPr sz="1539" spc="-4" dirty="0">
                <a:latin typeface="Arial"/>
                <a:cs typeface="Arial"/>
              </a:rPr>
              <a:t>t</a:t>
            </a:r>
            <a:r>
              <a:rPr sz="1539" spc="-9" dirty="0">
                <a:latin typeface="Arial"/>
                <a:cs typeface="Arial"/>
              </a:rPr>
              <a:t>a</a:t>
            </a:r>
            <a:r>
              <a:rPr sz="1539" spc="-4" dirty="0">
                <a:latin typeface="Arial"/>
                <a:cs typeface="Arial"/>
              </a:rPr>
              <a:t>ti</a:t>
            </a:r>
            <a:r>
              <a:rPr sz="1539" spc="-9" dirty="0">
                <a:latin typeface="Arial"/>
                <a:cs typeface="Arial"/>
              </a:rPr>
              <a:t>o</a:t>
            </a:r>
            <a:r>
              <a:rPr sz="1539" dirty="0">
                <a:latin typeface="Arial"/>
                <a:cs typeface="Arial"/>
              </a:rPr>
              <a:t>n</a:t>
            </a:r>
          </a:p>
        </p:txBody>
      </p:sp>
      <p:sp>
        <p:nvSpPr>
          <p:cNvPr id="8" name="object 8"/>
          <p:cNvSpPr/>
          <p:nvPr/>
        </p:nvSpPr>
        <p:spPr>
          <a:xfrm>
            <a:off x="6204012" y="1808821"/>
            <a:ext cx="1476164" cy="548639"/>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rtlCol="0">
            <a:noAutofit/>
          </a:bodyPr>
          <a:lstStyle/>
          <a:p>
            <a:endParaRPr/>
          </a:p>
        </p:txBody>
      </p:sp>
      <p:sp>
        <p:nvSpPr>
          <p:cNvPr id="9" name="object 9"/>
          <p:cNvSpPr txBox="1"/>
          <p:nvPr/>
        </p:nvSpPr>
        <p:spPr>
          <a:xfrm>
            <a:off x="6295722" y="1860948"/>
            <a:ext cx="1323817" cy="481092"/>
          </a:xfrm>
          <a:prstGeom prst="rect">
            <a:avLst/>
          </a:prstGeom>
        </p:spPr>
        <p:txBody>
          <a:bodyPr vert="horz" wrap="square" lIns="0" tIns="0" rIns="0" bIns="0" rtlCol="0">
            <a:noAutofit/>
          </a:bodyPr>
          <a:lstStyle/>
          <a:p>
            <a:pPr marL="152580" marR="10860" indent="-142263">
              <a:lnSpc>
                <a:spcPct val="100600"/>
              </a:lnSpc>
            </a:pPr>
            <a:r>
              <a:rPr sz="1539" spc="-4" dirty="0">
                <a:latin typeface="Arial"/>
                <a:cs typeface="Arial"/>
              </a:rPr>
              <a:t>E</a:t>
            </a:r>
            <a:r>
              <a:rPr sz="1539" spc="-9" dirty="0">
                <a:latin typeface="Arial"/>
                <a:cs typeface="Arial"/>
              </a:rPr>
              <a:t>n</a:t>
            </a:r>
            <a:r>
              <a:rPr sz="1539" spc="-4" dirty="0">
                <a:latin typeface="Arial"/>
                <a:cs typeface="Arial"/>
              </a:rPr>
              <a:t>tr</a:t>
            </a:r>
            <a:r>
              <a:rPr sz="1539" spc="-9" dirty="0">
                <a:latin typeface="Arial"/>
                <a:cs typeface="Arial"/>
              </a:rPr>
              <a:t>ée</a:t>
            </a:r>
            <a:r>
              <a:rPr sz="1539" spc="-4" dirty="0">
                <a:latin typeface="Arial"/>
                <a:cs typeface="Arial"/>
              </a:rPr>
              <a:t>s/s</a:t>
            </a:r>
            <a:r>
              <a:rPr sz="1539" spc="-9" dirty="0">
                <a:latin typeface="Arial"/>
                <a:cs typeface="Arial"/>
              </a:rPr>
              <a:t>o</a:t>
            </a:r>
            <a:r>
              <a:rPr sz="1539" dirty="0">
                <a:latin typeface="Arial"/>
                <a:cs typeface="Arial"/>
              </a:rPr>
              <a:t>r</a:t>
            </a:r>
            <a:r>
              <a:rPr sz="1539" spc="-4" dirty="0">
                <a:latin typeface="Arial"/>
                <a:cs typeface="Arial"/>
              </a:rPr>
              <a:t>ti</a:t>
            </a:r>
            <a:r>
              <a:rPr sz="1539" spc="-9" dirty="0">
                <a:latin typeface="Arial"/>
                <a:cs typeface="Arial"/>
              </a:rPr>
              <a:t>e</a:t>
            </a:r>
            <a:r>
              <a:rPr sz="1539" dirty="0">
                <a:latin typeface="Arial"/>
                <a:cs typeface="Arial"/>
              </a:rPr>
              <a:t>s </a:t>
            </a:r>
            <a:r>
              <a:rPr sz="1539" spc="-9" dirty="0">
                <a:latin typeface="Arial"/>
                <a:cs typeface="Arial"/>
              </a:rPr>
              <a:t>nu</a:t>
            </a:r>
            <a:r>
              <a:rPr sz="1539" spc="-4" dirty="0">
                <a:latin typeface="Arial"/>
                <a:cs typeface="Arial"/>
              </a:rPr>
              <a:t>m</a:t>
            </a:r>
            <a:r>
              <a:rPr sz="1539" spc="-9" dirty="0">
                <a:latin typeface="Arial"/>
                <a:cs typeface="Arial"/>
              </a:rPr>
              <a:t>é</a:t>
            </a:r>
            <a:r>
              <a:rPr sz="1539" dirty="0">
                <a:latin typeface="Arial"/>
                <a:cs typeface="Arial"/>
              </a:rPr>
              <a:t>r</a:t>
            </a:r>
            <a:r>
              <a:rPr sz="1539" spc="4" dirty="0">
                <a:latin typeface="Arial"/>
                <a:cs typeface="Arial"/>
              </a:rPr>
              <a:t>i</a:t>
            </a:r>
            <a:r>
              <a:rPr sz="1539" spc="-9" dirty="0">
                <a:latin typeface="Arial"/>
                <a:cs typeface="Arial"/>
              </a:rPr>
              <a:t>que</a:t>
            </a:r>
            <a:r>
              <a:rPr sz="1539" dirty="0">
                <a:latin typeface="Arial"/>
                <a:cs typeface="Arial"/>
              </a:rPr>
              <a:t>s</a:t>
            </a:r>
          </a:p>
        </p:txBody>
      </p:sp>
      <p:sp>
        <p:nvSpPr>
          <p:cNvPr id="10" name="object 10"/>
          <p:cNvSpPr/>
          <p:nvPr/>
        </p:nvSpPr>
        <p:spPr>
          <a:xfrm>
            <a:off x="7203167" y="5733256"/>
            <a:ext cx="2216713" cy="314066"/>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rtlCol="0">
            <a:noAutofit/>
          </a:bodyPr>
          <a:lstStyle/>
          <a:p>
            <a:endParaRPr/>
          </a:p>
        </p:txBody>
      </p:sp>
      <p:sp>
        <p:nvSpPr>
          <p:cNvPr id="11" name="object 11"/>
          <p:cNvSpPr txBox="1"/>
          <p:nvPr/>
        </p:nvSpPr>
        <p:spPr>
          <a:xfrm>
            <a:off x="7398215" y="5740627"/>
            <a:ext cx="1823913" cy="243804"/>
          </a:xfrm>
          <a:prstGeom prst="rect">
            <a:avLst/>
          </a:prstGeom>
        </p:spPr>
        <p:txBody>
          <a:bodyPr vert="horz" wrap="square" lIns="0" tIns="0" rIns="0" bIns="0" rtlCol="0">
            <a:noAutofit/>
          </a:bodyPr>
          <a:lstStyle/>
          <a:p>
            <a:pPr marL="10860"/>
            <a:r>
              <a:rPr sz="1539" spc="-4" dirty="0">
                <a:latin typeface="Arial"/>
                <a:cs typeface="Arial"/>
              </a:rPr>
              <a:t>E</a:t>
            </a:r>
            <a:r>
              <a:rPr sz="1539" spc="-9" dirty="0">
                <a:latin typeface="Arial"/>
                <a:cs typeface="Arial"/>
              </a:rPr>
              <a:t>n</a:t>
            </a:r>
            <a:r>
              <a:rPr sz="1539" spc="-4" dirty="0">
                <a:latin typeface="Arial"/>
                <a:cs typeface="Arial"/>
              </a:rPr>
              <a:t>tr</a:t>
            </a:r>
            <a:r>
              <a:rPr sz="1539" spc="-9" dirty="0">
                <a:latin typeface="Arial"/>
                <a:cs typeface="Arial"/>
              </a:rPr>
              <a:t>ée</a:t>
            </a:r>
            <a:r>
              <a:rPr sz="1539" dirty="0">
                <a:latin typeface="Arial"/>
                <a:cs typeface="Arial"/>
              </a:rPr>
              <a:t>s </a:t>
            </a:r>
            <a:r>
              <a:rPr sz="1539" spc="-4" dirty="0">
                <a:latin typeface="Arial"/>
                <a:cs typeface="Arial"/>
              </a:rPr>
              <a:t>A</a:t>
            </a:r>
            <a:r>
              <a:rPr sz="1539" spc="-9" dirty="0">
                <a:latin typeface="Arial"/>
                <a:cs typeface="Arial"/>
              </a:rPr>
              <a:t>na</a:t>
            </a:r>
            <a:r>
              <a:rPr sz="1539" spc="4" dirty="0">
                <a:latin typeface="Arial"/>
                <a:cs typeface="Arial"/>
              </a:rPr>
              <a:t>lo</a:t>
            </a:r>
            <a:r>
              <a:rPr sz="1539" spc="-9" dirty="0">
                <a:latin typeface="Arial"/>
                <a:cs typeface="Arial"/>
              </a:rPr>
              <a:t>g</a:t>
            </a:r>
            <a:r>
              <a:rPr sz="1539" spc="-4" dirty="0">
                <a:latin typeface="Arial"/>
                <a:cs typeface="Arial"/>
              </a:rPr>
              <a:t>i</a:t>
            </a:r>
            <a:r>
              <a:rPr sz="1539" spc="-9" dirty="0">
                <a:latin typeface="Arial"/>
                <a:cs typeface="Arial"/>
              </a:rPr>
              <a:t>q</a:t>
            </a:r>
            <a:r>
              <a:rPr sz="1539" spc="4" dirty="0">
                <a:latin typeface="Arial"/>
                <a:cs typeface="Arial"/>
              </a:rPr>
              <a:t>u</a:t>
            </a:r>
            <a:r>
              <a:rPr sz="1539" spc="-9" dirty="0">
                <a:latin typeface="Arial"/>
                <a:cs typeface="Arial"/>
              </a:rPr>
              <a:t>e</a:t>
            </a:r>
            <a:r>
              <a:rPr sz="1539" dirty="0">
                <a:latin typeface="Arial"/>
                <a:cs typeface="Arial"/>
              </a:rPr>
              <a:t>s</a:t>
            </a:r>
          </a:p>
        </p:txBody>
      </p:sp>
      <p:sp>
        <p:nvSpPr>
          <p:cNvPr id="12" name="object 12"/>
          <p:cNvSpPr/>
          <p:nvPr/>
        </p:nvSpPr>
        <p:spPr>
          <a:xfrm>
            <a:off x="4331805" y="1808821"/>
            <a:ext cx="1476505" cy="548639"/>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rtlCol="0">
            <a:noAutofit/>
          </a:bodyPr>
          <a:lstStyle/>
          <a:p>
            <a:endParaRPr/>
          </a:p>
        </p:txBody>
      </p:sp>
      <p:sp>
        <p:nvSpPr>
          <p:cNvPr id="13" name="object 13"/>
          <p:cNvSpPr txBox="1"/>
          <p:nvPr/>
        </p:nvSpPr>
        <p:spPr>
          <a:xfrm>
            <a:off x="4403813" y="1880829"/>
            <a:ext cx="1314043" cy="478377"/>
          </a:xfrm>
          <a:prstGeom prst="rect">
            <a:avLst/>
          </a:prstGeom>
        </p:spPr>
        <p:txBody>
          <a:bodyPr vert="horz" wrap="square" lIns="0" tIns="0" rIns="0" bIns="0" rtlCol="0">
            <a:noAutofit/>
          </a:bodyPr>
          <a:lstStyle/>
          <a:p>
            <a:pPr marL="120000" marR="10860" indent="-109684"/>
            <a:r>
              <a:rPr sz="1539" spc="-9" dirty="0">
                <a:latin typeface="Arial"/>
                <a:cs typeface="Arial"/>
              </a:rPr>
              <a:t>L</a:t>
            </a:r>
            <a:r>
              <a:rPr sz="1539" spc="-4" dirty="0">
                <a:latin typeface="Arial"/>
                <a:cs typeface="Arial"/>
              </a:rPr>
              <a:t>E</a:t>
            </a:r>
            <a:r>
              <a:rPr sz="1539" dirty="0">
                <a:latin typeface="Arial"/>
                <a:cs typeface="Arial"/>
              </a:rPr>
              <a:t>D</a:t>
            </a:r>
            <a:r>
              <a:rPr sz="1539" spc="-4" dirty="0">
                <a:latin typeface="Arial"/>
                <a:cs typeface="Arial"/>
              </a:rPr>
              <a:t> </a:t>
            </a:r>
            <a:r>
              <a:rPr sz="1539" spc="-9" dirty="0">
                <a:latin typeface="Arial"/>
                <a:cs typeface="Arial"/>
              </a:rPr>
              <a:t>d</a:t>
            </a:r>
            <a:r>
              <a:rPr sz="1539" dirty="0">
                <a:latin typeface="Arial"/>
                <a:cs typeface="Arial"/>
              </a:rPr>
              <a:t>e</a:t>
            </a:r>
            <a:r>
              <a:rPr sz="1539" spc="-4" dirty="0">
                <a:latin typeface="Arial"/>
                <a:cs typeface="Arial"/>
              </a:rPr>
              <a:t> t</a:t>
            </a:r>
            <a:r>
              <a:rPr sz="1539" spc="-9" dirty="0">
                <a:latin typeface="Arial"/>
                <a:cs typeface="Arial"/>
              </a:rPr>
              <a:t>e</a:t>
            </a:r>
            <a:r>
              <a:rPr sz="1539" spc="-4" dirty="0">
                <a:latin typeface="Arial"/>
                <a:cs typeface="Arial"/>
              </a:rPr>
              <a:t>st</a:t>
            </a:r>
            <a:r>
              <a:rPr sz="1539" spc="4" dirty="0">
                <a:latin typeface="Arial"/>
                <a:cs typeface="Arial"/>
              </a:rPr>
              <a:t> </a:t>
            </a:r>
            <a:r>
              <a:rPr sz="1539" spc="-9" dirty="0">
                <a:latin typeface="Arial"/>
                <a:cs typeface="Arial"/>
              </a:rPr>
              <a:t>d</a:t>
            </a:r>
            <a:r>
              <a:rPr sz="1539" dirty="0">
                <a:latin typeface="Arial"/>
                <a:cs typeface="Arial"/>
              </a:rPr>
              <a:t>e </a:t>
            </a:r>
            <a:r>
              <a:rPr sz="1539" spc="-4" dirty="0">
                <a:latin typeface="Arial"/>
                <a:cs typeface="Arial"/>
              </a:rPr>
              <a:t>l</a:t>
            </a:r>
            <a:r>
              <a:rPr sz="1539" dirty="0">
                <a:latin typeface="Arial"/>
                <a:cs typeface="Arial"/>
              </a:rPr>
              <a:t>a</a:t>
            </a:r>
            <a:r>
              <a:rPr sz="1539" spc="-4" dirty="0">
                <a:latin typeface="Arial"/>
                <a:cs typeface="Arial"/>
              </a:rPr>
              <a:t> </a:t>
            </a:r>
            <a:r>
              <a:rPr sz="1539" spc="-9" dirty="0">
                <a:latin typeface="Arial"/>
                <a:cs typeface="Arial"/>
              </a:rPr>
              <a:t>b</a:t>
            </a:r>
            <a:r>
              <a:rPr sz="1539" dirty="0">
                <a:latin typeface="Arial"/>
                <a:cs typeface="Arial"/>
              </a:rPr>
              <a:t>r</a:t>
            </a:r>
            <a:r>
              <a:rPr sz="1539" spc="-9" dirty="0">
                <a:latin typeface="Arial"/>
                <a:cs typeface="Arial"/>
              </a:rPr>
              <a:t>o</a:t>
            </a:r>
            <a:r>
              <a:rPr sz="1539" spc="-4" dirty="0">
                <a:latin typeface="Arial"/>
                <a:cs typeface="Arial"/>
              </a:rPr>
              <a:t>c</a:t>
            </a:r>
            <a:r>
              <a:rPr sz="1539" spc="4" dirty="0">
                <a:latin typeface="Arial"/>
                <a:cs typeface="Arial"/>
              </a:rPr>
              <a:t>h</a:t>
            </a:r>
            <a:r>
              <a:rPr sz="1539" dirty="0">
                <a:latin typeface="Arial"/>
                <a:cs typeface="Arial"/>
              </a:rPr>
              <a:t>e</a:t>
            </a:r>
            <a:r>
              <a:rPr sz="1539" spc="-4" dirty="0">
                <a:latin typeface="Arial"/>
                <a:cs typeface="Arial"/>
              </a:rPr>
              <a:t> </a:t>
            </a:r>
            <a:r>
              <a:rPr sz="1539" spc="-9" dirty="0">
                <a:latin typeface="Arial"/>
                <a:cs typeface="Arial"/>
              </a:rPr>
              <a:t>1</a:t>
            </a:r>
            <a:r>
              <a:rPr sz="1539" dirty="0">
                <a:latin typeface="Arial"/>
                <a:cs typeface="Arial"/>
              </a:rPr>
              <a:t>3</a:t>
            </a:r>
          </a:p>
        </p:txBody>
      </p:sp>
      <p:sp>
        <p:nvSpPr>
          <p:cNvPr id="14" name="object 14"/>
          <p:cNvSpPr/>
          <p:nvPr/>
        </p:nvSpPr>
        <p:spPr>
          <a:xfrm>
            <a:off x="2351585" y="4221088"/>
            <a:ext cx="1355307" cy="783212"/>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rtlCol="0">
            <a:noAutofit/>
          </a:bodyPr>
          <a:lstStyle/>
          <a:p>
            <a:endParaRPr/>
          </a:p>
        </p:txBody>
      </p:sp>
      <p:sp>
        <p:nvSpPr>
          <p:cNvPr id="15" name="object 15"/>
          <p:cNvSpPr txBox="1"/>
          <p:nvPr/>
        </p:nvSpPr>
        <p:spPr>
          <a:xfrm>
            <a:off x="2351584" y="4221088"/>
            <a:ext cx="1172322" cy="712950"/>
          </a:xfrm>
          <a:prstGeom prst="rect">
            <a:avLst/>
          </a:prstGeom>
        </p:spPr>
        <p:txBody>
          <a:bodyPr vert="horz" wrap="square" lIns="0" tIns="0" rIns="0" bIns="0" rtlCol="0">
            <a:noAutofit/>
          </a:bodyPr>
          <a:lstStyle/>
          <a:p>
            <a:pPr marL="10860" marR="10860" indent="1086" algn="ctr"/>
            <a:r>
              <a:rPr sz="1539" spc="-9" dirty="0">
                <a:latin typeface="Arial"/>
                <a:cs typeface="Arial"/>
              </a:rPr>
              <a:t>L</a:t>
            </a:r>
            <a:r>
              <a:rPr sz="1539" spc="-4" dirty="0">
                <a:latin typeface="Arial"/>
                <a:cs typeface="Arial"/>
              </a:rPr>
              <a:t>E</a:t>
            </a:r>
            <a:r>
              <a:rPr sz="1539" dirty="0">
                <a:latin typeface="Arial"/>
                <a:cs typeface="Arial"/>
              </a:rPr>
              <a:t>D</a:t>
            </a:r>
            <a:r>
              <a:rPr sz="1539" spc="-4" dirty="0">
                <a:latin typeface="Arial"/>
                <a:cs typeface="Arial"/>
              </a:rPr>
              <a:t> </a:t>
            </a:r>
            <a:r>
              <a:rPr sz="1539" spc="-9" dirty="0">
                <a:latin typeface="Arial"/>
                <a:cs typeface="Arial"/>
              </a:rPr>
              <a:t>d</a:t>
            </a:r>
            <a:r>
              <a:rPr sz="1539" dirty="0">
                <a:latin typeface="Arial"/>
                <a:cs typeface="Arial"/>
              </a:rPr>
              <a:t>e </a:t>
            </a:r>
            <a:r>
              <a:rPr sz="1539" spc="-4" dirty="0">
                <a:latin typeface="Arial"/>
                <a:cs typeface="Arial"/>
              </a:rPr>
              <a:t>tr</a:t>
            </a:r>
            <a:r>
              <a:rPr sz="1539" spc="-9" dirty="0">
                <a:latin typeface="Arial"/>
                <a:cs typeface="Arial"/>
              </a:rPr>
              <a:t>an</a:t>
            </a:r>
            <a:r>
              <a:rPr sz="1539" spc="-4" dirty="0">
                <a:latin typeface="Arial"/>
                <a:cs typeface="Arial"/>
              </a:rPr>
              <a:t>smissi</a:t>
            </a:r>
            <a:r>
              <a:rPr sz="1539" spc="4" dirty="0">
                <a:latin typeface="Arial"/>
                <a:cs typeface="Arial"/>
              </a:rPr>
              <a:t>o</a:t>
            </a:r>
            <a:r>
              <a:rPr sz="1539" spc="-9" dirty="0">
                <a:latin typeface="Arial"/>
                <a:cs typeface="Arial"/>
              </a:rPr>
              <a:t>n</a:t>
            </a:r>
            <a:r>
              <a:rPr sz="1539" spc="-4" dirty="0">
                <a:latin typeface="Arial"/>
                <a:cs typeface="Arial"/>
              </a:rPr>
              <a:t>/ r</a:t>
            </a:r>
            <a:r>
              <a:rPr sz="1539" spc="-9" dirty="0">
                <a:latin typeface="Arial"/>
                <a:cs typeface="Arial"/>
              </a:rPr>
              <a:t>é</a:t>
            </a:r>
            <a:r>
              <a:rPr sz="1539" spc="-4" dirty="0">
                <a:latin typeface="Arial"/>
                <a:cs typeface="Arial"/>
              </a:rPr>
              <a:t>c</a:t>
            </a:r>
            <a:r>
              <a:rPr sz="1539" spc="-9" dirty="0">
                <a:latin typeface="Arial"/>
                <a:cs typeface="Arial"/>
              </a:rPr>
              <a:t>ep</a:t>
            </a:r>
            <a:r>
              <a:rPr sz="1539" spc="-4" dirty="0">
                <a:latin typeface="Arial"/>
                <a:cs typeface="Arial"/>
              </a:rPr>
              <a:t>ti</a:t>
            </a:r>
            <a:r>
              <a:rPr sz="1539" spc="4" dirty="0">
                <a:latin typeface="Arial"/>
                <a:cs typeface="Arial"/>
              </a:rPr>
              <a:t>o</a:t>
            </a:r>
            <a:r>
              <a:rPr sz="1539" dirty="0">
                <a:latin typeface="Arial"/>
                <a:cs typeface="Arial"/>
              </a:rPr>
              <a:t>n</a:t>
            </a:r>
          </a:p>
        </p:txBody>
      </p:sp>
      <p:sp>
        <p:nvSpPr>
          <p:cNvPr id="16" name="object 16"/>
          <p:cNvSpPr/>
          <p:nvPr/>
        </p:nvSpPr>
        <p:spPr>
          <a:xfrm>
            <a:off x="2243573" y="5481228"/>
            <a:ext cx="1476503" cy="783212"/>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rtlCol="0">
            <a:noAutofit/>
          </a:bodyPr>
          <a:lstStyle/>
          <a:p>
            <a:endParaRPr/>
          </a:p>
        </p:txBody>
      </p:sp>
      <p:sp>
        <p:nvSpPr>
          <p:cNvPr id="17" name="object 17"/>
          <p:cNvSpPr txBox="1"/>
          <p:nvPr/>
        </p:nvSpPr>
        <p:spPr>
          <a:xfrm>
            <a:off x="2351584" y="5553236"/>
            <a:ext cx="1259200" cy="712950"/>
          </a:xfrm>
          <a:prstGeom prst="rect">
            <a:avLst/>
          </a:prstGeom>
        </p:spPr>
        <p:txBody>
          <a:bodyPr vert="horz" wrap="square" lIns="0" tIns="0" rIns="0" bIns="0" rtlCol="0">
            <a:noAutofit/>
          </a:bodyPr>
          <a:lstStyle/>
          <a:p>
            <a:pPr marL="10860" marR="10860" algn="ctr"/>
            <a:r>
              <a:rPr sz="1539" spc="-4" dirty="0">
                <a:latin typeface="Arial"/>
                <a:cs typeface="Arial"/>
              </a:rPr>
              <a:t>P</a:t>
            </a:r>
            <a:r>
              <a:rPr sz="1539" spc="-9" dirty="0">
                <a:latin typeface="Arial"/>
                <a:cs typeface="Arial"/>
              </a:rPr>
              <a:t>e</a:t>
            </a:r>
            <a:r>
              <a:rPr sz="1539" dirty="0">
                <a:latin typeface="Arial"/>
                <a:cs typeface="Arial"/>
              </a:rPr>
              <a:t>r</a:t>
            </a:r>
            <a:r>
              <a:rPr sz="1539" spc="-4" dirty="0">
                <a:latin typeface="Arial"/>
                <a:cs typeface="Arial"/>
              </a:rPr>
              <a:t>m</a:t>
            </a:r>
            <a:r>
              <a:rPr sz="1539" spc="-9" dirty="0">
                <a:latin typeface="Arial"/>
                <a:cs typeface="Arial"/>
              </a:rPr>
              <a:t>e</a:t>
            </a:r>
            <a:r>
              <a:rPr sz="1539" spc="-4" dirty="0">
                <a:latin typeface="Arial"/>
                <a:cs typeface="Arial"/>
              </a:rPr>
              <a:t>t</a:t>
            </a:r>
            <a:r>
              <a:rPr sz="1539" spc="4" dirty="0">
                <a:latin typeface="Arial"/>
                <a:cs typeface="Arial"/>
              </a:rPr>
              <a:t> </a:t>
            </a:r>
            <a:r>
              <a:rPr sz="1539" spc="-9" dirty="0">
                <a:latin typeface="Arial"/>
                <a:cs typeface="Arial"/>
              </a:rPr>
              <a:t>d</a:t>
            </a:r>
            <a:r>
              <a:rPr sz="1539" dirty="0">
                <a:latin typeface="Arial"/>
                <a:cs typeface="Arial"/>
              </a:rPr>
              <a:t>e </a:t>
            </a:r>
            <a:r>
              <a:rPr sz="1539" spc="-4" dirty="0">
                <a:latin typeface="Arial"/>
                <a:cs typeface="Arial"/>
              </a:rPr>
              <a:t>c</a:t>
            </a:r>
            <a:r>
              <a:rPr sz="1539" spc="-9" dirty="0">
                <a:latin typeface="Arial"/>
                <a:cs typeface="Arial"/>
              </a:rPr>
              <a:t>onne</a:t>
            </a:r>
            <a:r>
              <a:rPr sz="1539" spc="-4" dirty="0">
                <a:latin typeface="Arial"/>
                <a:cs typeface="Arial"/>
              </a:rPr>
              <a:t>ct</a:t>
            </a:r>
            <a:r>
              <a:rPr sz="1539" spc="-9" dirty="0">
                <a:latin typeface="Arial"/>
                <a:cs typeface="Arial"/>
              </a:rPr>
              <a:t>e</a:t>
            </a:r>
            <a:r>
              <a:rPr sz="1539" dirty="0">
                <a:latin typeface="Arial"/>
                <a:cs typeface="Arial"/>
              </a:rPr>
              <a:t>r </a:t>
            </a:r>
            <a:r>
              <a:rPr sz="1539" spc="4" dirty="0">
                <a:latin typeface="Arial"/>
                <a:cs typeface="Arial"/>
              </a:rPr>
              <a:t>u</a:t>
            </a:r>
            <a:r>
              <a:rPr sz="1539" spc="-9" dirty="0">
                <a:latin typeface="Arial"/>
                <a:cs typeface="Arial"/>
              </a:rPr>
              <a:t>n</a:t>
            </a:r>
            <a:r>
              <a:rPr sz="1539" dirty="0">
                <a:latin typeface="Arial"/>
                <a:cs typeface="Arial"/>
              </a:rPr>
              <a:t>e </a:t>
            </a:r>
            <a:r>
              <a:rPr sz="1539" spc="-9" dirty="0">
                <a:latin typeface="Arial"/>
                <a:cs typeface="Arial"/>
              </a:rPr>
              <a:t>a</a:t>
            </a:r>
            <a:r>
              <a:rPr sz="1539" spc="-4" dirty="0">
                <a:latin typeface="Arial"/>
                <a:cs typeface="Arial"/>
              </a:rPr>
              <a:t>lim</a:t>
            </a:r>
            <a:r>
              <a:rPr sz="1539" spc="4" dirty="0">
                <a:latin typeface="Arial"/>
                <a:cs typeface="Arial"/>
              </a:rPr>
              <a:t>e</a:t>
            </a:r>
            <a:r>
              <a:rPr sz="1539" spc="-9" dirty="0">
                <a:latin typeface="Arial"/>
                <a:cs typeface="Arial"/>
              </a:rPr>
              <a:t>n</a:t>
            </a:r>
            <a:r>
              <a:rPr sz="1539" spc="-4" dirty="0">
                <a:latin typeface="Arial"/>
                <a:cs typeface="Arial"/>
              </a:rPr>
              <a:t>t</a:t>
            </a:r>
            <a:r>
              <a:rPr sz="1539" spc="-9" dirty="0">
                <a:latin typeface="Arial"/>
                <a:cs typeface="Arial"/>
              </a:rPr>
              <a:t>a</a:t>
            </a:r>
            <a:r>
              <a:rPr sz="1539" spc="-4" dirty="0">
                <a:latin typeface="Arial"/>
                <a:cs typeface="Arial"/>
              </a:rPr>
              <a:t>ti</a:t>
            </a:r>
            <a:r>
              <a:rPr sz="1539" spc="-9" dirty="0">
                <a:latin typeface="Arial"/>
                <a:cs typeface="Arial"/>
              </a:rPr>
              <a:t>o</a:t>
            </a:r>
            <a:r>
              <a:rPr sz="1539" dirty="0">
                <a:latin typeface="Arial"/>
                <a:cs typeface="Arial"/>
              </a:rPr>
              <a:t>n</a:t>
            </a:r>
          </a:p>
        </p:txBody>
      </p:sp>
      <p:sp>
        <p:nvSpPr>
          <p:cNvPr id="18" name="object 18"/>
          <p:cNvSpPr/>
          <p:nvPr/>
        </p:nvSpPr>
        <p:spPr>
          <a:xfrm>
            <a:off x="5541609" y="5733257"/>
            <a:ext cx="1476505" cy="548639"/>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rtlCol="0">
            <a:noAutofit/>
          </a:bodyPr>
          <a:lstStyle/>
          <a:p>
            <a:endParaRPr/>
          </a:p>
        </p:txBody>
      </p:sp>
      <p:sp>
        <p:nvSpPr>
          <p:cNvPr id="19" name="object 19"/>
          <p:cNvSpPr txBox="1"/>
          <p:nvPr/>
        </p:nvSpPr>
        <p:spPr>
          <a:xfrm>
            <a:off x="5666285" y="5739219"/>
            <a:ext cx="1226621" cy="481092"/>
          </a:xfrm>
          <a:prstGeom prst="rect">
            <a:avLst/>
          </a:prstGeom>
        </p:spPr>
        <p:txBody>
          <a:bodyPr vert="horz" wrap="square" lIns="0" tIns="0" rIns="0" bIns="0" rtlCol="0">
            <a:noAutofit/>
          </a:bodyPr>
          <a:lstStyle/>
          <a:p>
            <a:pPr marL="10860" marR="10860" indent="244888">
              <a:lnSpc>
                <a:spcPct val="100600"/>
              </a:lnSpc>
            </a:pPr>
            <a:r>
              <a:rPr sz="1539" spc="-4" dirty="0">
                <a:latin typeface="Arial"/>
                <a:cs typeface="Arial"/>
              </a:rPr>
              <a:t>B</a:t>
            </a:r>
            <a:r>
              <a:rPr sz="1539" dirty="0">
                <a:latin typeface="Arial"/>
                <a:cs typeface="Arial"/>
              </a:rPr>
              <a:t>r</a:t>
            </a:r>
            <a:r>
              <a:rPr sz="1539" spc="-9" dirty="0">
                <a:latin typeface="Arial"/>
                <a:cs typeface="Arial"/>
              </a:rPr>
              <a:t>o</a:t>
            </a:r>
            <a:r>
              <a:rPr sz="1539" spc="-4" dirty="0">
                <a:latin typeface="Arial"/>
                <a:cs typeface="Arial"/>
              </a:rPr>
              <a:t>c</a:t>
            </a:r>
            <a:r>
              <a:rPr sz="1539" spc="-9" dirty="0">
                <a:latin typeface="Arial"/>
                <a:cs typeface="Arial"/>
              </a:rPr>
              <a:t>he</a:t>
            </a:r>
            <a:r>
              <a:rPr sz="1539" dirty="0">
                <a:latin typeface="Arial"/>
                <a:cs typeface="Arial"/>
              </a:rPr>
              <a:t>s </a:t>
            </a:r>
            <a:r>
              <a:rPr sz="1539" spc="-9" dirty="0">
                <a:latin typeface="Arial"/>
                <a:cs typeface="Arial"/>
              </a:rPr>
              <a:t>d</a:t>
            </a:r>
            <a:r>
              <a:rPr sz="1539" spc="-4" dirty="0">
                <a:latin typeface="Arial"/>
                <a:cs typeface="Arial"/>
              </a:rPr>
              <a:t>’</a:t>
            </a:r>
            <a:r>
              <a:rPr sz="1539" spc="-9" dirty="0">
                <a:latin typeface="Arial"/>
                <a:cs typeface="Arial"/>
              </a:rPr>
              <a:t>a</a:t>
            </a:r>
            <a:r>
              <a:rPr sz="1539" spc="4" dirty="0">
                <a:latin typeface="Arial"/>
                <a:cs typeface="Arial"/>
              </a:rPr>
              <a:t>l</a:t>
            </a:r>
            <a:r>
              <a:rPr sz="1539" spc="-4" dirty="0">
                <a:latin typeface="Arial"/>
                <a:cs typeface="Arial"/>
              </a:rPr>
              <a:t>im</a:t>
            </a:r>
            <a:r>
              <a:rPr sz="1539" spc="-9" dirty="0">
                <a:latin typeface="Arial"/>
                <a:cs typeface="Arial"/>
              </a:rPr>
              <a:t>en</a:t>
            </a:r>
            <a:r>
              <a:rPr sz="1539" spc="-4" dirty="0">
                <a:latin typeface="Arial"/>
                <a:cs typeface="Arial"/>
              </a:rPr>
              <a:t>t</a:t>
            </a:r>
            <a:r>
              <a:rPr sz="1539" spc="-9" dirty="0">
                <a:latin typeface="Arial"/>
                <a:cs typeface="Arial"/>
              </a:rPr>
              <a:t>a</a:t>
            </a:r>
            <a:r>
              <a:rPr sz="1539" spc="-4" dirty="0">
                <a:latin typeface="Arial"/>
                <a:cs typeface="Arial"/>
              </a:rPr>
              <a:t>t</a:t>
            </a:r>
            <a:r>
              <a:rPr sz="1539" spc="4" dirty="0">
                <a:latin typeface="Arial"/>
                <a:cs typeface="Arial"/>
              </a:rPr>
              <a:t>i</a:t>
            </a:r>
            <a:r>
              <a:rPr sz="1539" spc="-9" dirty="0">
                <a:latin typeface="Arial"/>
                <a:cs typeface="Arial"/>
              </a:rPr>
              <a:t>o</a:t>
            </a:r>
            <a:r>
              <a:rPr sz="1539" dirty="0">
                <a:latin typeface="Arial"/>
                <a:cs typeface="Arial"/>
              </a:rPr>
              <a:t>n</a:t>
            </a:r>
          </a:p>
        </p:txBody>
      </p:sp>
      <p:sp>
        <p:nvSpPr>
          <p:cNvPr id="20" name="object 20"/>
          <p:cNvSpPr/>
          <p:nvPr/>
        </p:nvSpPr>
        <p:spPr>
          <a:xfrm>
            <a:off x="8312176" y="2627325"/>
            <a:ext cx="1476505" cy="783212"/>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rtlCol="0">
            <a:noAutofit/>
          </a:bodyPr>
          <a:lstStyle/>
          <a:p>
            <a:endParaRPr/>
          </a:p>
        </p:txBody>
      </p:sp>
      <p:sp>
        <p:nvSpPr>
          <p:cNvPr id="21" name="object 21"/>
          <p:cNvSpPr txBox="1"/>
          <p:nvPr/>
        </p:nvSpPr>
        <p:spPr>
          <a:xfrm>
            <a:off x="8392543" y="2662510"/>
            <a:ext cx="1314043" cy="712950"/>
          </a:xfrm>
          <a:prstGeom prst="rect">
            <a:avLst/>
          </a:prstGeom>
        </p:spPr>
        <p:txBody>
          <a:bodyPr vert="horz" wrap="square" lIns="0" tIns="0" rIns="0" bIns="0" rtlCol="0">
            <a:noAutofit/>
          </a:bodyPr>
          <a:lstStyle/>
          <a:p>
            <a:pPr marL="10860" marR="10860" algn="ctr"/>
            <a:r>
              <a:rPr sz="1539" spc="-9" dirty="0">
                <a:latin typeface="Arial"/>
                <a:cs typeface="Arial"/>
              </a:rPr>
              <a:t>L</a:t>
            </a:r>
            <a:r>
              <a:rPr sz="1539" spc="-4" dirty="0">
                <a:latin typeface="Arial"/>
                <a:cs typeface="Arial"/>
              </a:rPr>
              <a:t>E</a:t>
            </a:r>
            <a:r>
              <a:rPr sz="1539" dirty="0">
                <a:latin typeface="Arial"/>
                <a:cs typeface="Arial"/>
              </a:rPr>
              <a:t>D</a:t>
            </a:r>
            <a:r>
              <a:rPr sz="1539" spc="-4" dirty="0">
                <a:latin typeface="Arial"/>
                <a:cs typeface="Arial"/>
              </a:rPr>
              <a:t> t</a:t>
            </a:r>
            <a:r>
              <a:rPr sz="1539" spc="-9" dirty="0">
                <a:latin typeface="Arial"/>
                <a:cs typeface="Arial"/>
              </a:rPr>
              <a:t>é</a:t>
            </a:r>
            <a:r>
              <a:rPr sz="1539" spc="-4" dirty="0">
                <a:latin typeface="Arial"/>
                <a:cs typeface="Arial"/>
              </a:rPr>
              <a:t>m</a:t>
            </a:r>
            <a:r>
              <a:rPr sz="1539" spc="-9" dirty="0">
                <a:latin typeface="Arial"/>
                <a:cs typeface="Arial"/>
              </a:rPr>
              <a:t>o</a:t>
            </a:r>
            <a:r>
              <a:rPr sz="1539" spc="-4" dirty="0">
                <a:latin typeface="Arial"/>
                <a:cs typeface="Arial"/>
              </a:rPr>
              <a:t>i</a:t>
            </a:r>
            <a:r>
              <a:rPr sz="1539" dirty="0">
                <a:latin typeface="Arial"/>
                <a:cs typeface="Arial"/>
              </a:rPr>
              <a:t>n</a:t>
            </a:r>
            <a:r>
              <a:rPr sz="1539" spc="-4" dirty="0">
                <a:latin typeface="Arial"/>
                <a:cs typeface="Arial"/>
              </a:rPr>
              <a:t> </a:t>
            </a:r>
            <a:r>
              <a:rPr sz="1539" spc="4" dirty="0">
                <a:latin typeface="Arial"/>
                <a:cs typeface="Arial"/>
              </a:rPr>
              <a:t>d</a:t>
            </a:r>
            <a:r>
              <a:rPr sz="1539" dirty="0">
                <a:latin typeface="Arial"/>
                <a:cs typeface="Arial"/>
              </a:rPr>
              <a:t>e </a:t>
            </a:r>
            <a:r>
              <a:rPr sz="1539" spc="-4" dirty="0">
                <a:latin typeface="Arial"/>
                <a:cs typeface="Arial"/>
              </a:rPr>
              <a:t>mis</a:t>
            </a:r>
            <a:r>
              <a:rPr sz="1539" dirty="0">
                <a:latin typeface="Arial"/>
                <a:cs typeface="Arial"/>
              </a:rPr>
              <a:t>e</a:t>
            </a:r>
            <a:r>
              <a:rPr sz="1539" spc="-4" dirty="0">
                <a:latin typeface="Arial"/>
                <a:cs typeface="Arial"/>
              </a:rPr>
              <a:t> s</a:t>
            </a:r>
            <a:r>
              <a:rPr sz="1539" spc="-9" dirty="0">
                <a:latin typeface="Arial"/>
                <a:cs typeface="Arial"/>
              </a:rPr>
              <a:t>ou</a:t>
            </a:r>
            <a:r>
              <a:rPr sz="1539" dirty="0">
                <a:latin typeface="Arial"/>
                <a:cs typeface="Arial"/>
              </a:rPr>
              <a:t>s </a:t>
            </a:r>
            <a:r>
              <a:rPr sz="1539" spc="-4" dirty="0">
                <a:latin typeface="Arial"/>
                <a:cs typeface="Arial"/>
              </a:rPr>
              <a:t>t</a:t>
            </a:r>
            <a:r>
              <a:rPr sz="1539" spc="-9" dirty="0">
                <a:latin typeface="Arial"/>
                <a:cs typeface="Arial"/>
              </a:rPr>
              <a:t>en</a:t>
            </a:r>
            <a:r>
              <a:rPr sz="1539" spc="-4" dirty="0">
                <a:latin typeface="Arial"/>
                <a:cs typeface="Arial"/>
              </a:rPr>
              <a:t>si</a:t>
            </a:r>
            <a:r>
              <a:rPr sz="1539" spc="-9" dirty="0">
                <a:latin typeface="Arial"/>
                <a:cs typeface="Arial"/>
              </a:rPr>
              <a:t>o</a:t>
            </a:r>
            <a:r>
              <a:rPr sz="1539" dirty="0">
                <a:latin typeface="Arial"/>
                <a:cs typeface="Arial"/>
              </a:rPr>
              <a:t>n</a:t>
            </a:r>
          </a:p>
        </p:txBody>
      </p:sp>
      <p:sp>
        <p:nvSpPr>
          <p:cNvPr id="22" name="object 22"/>
          <p:cNvSpPr/>
          <p:nvPr/>
        </p:nvSpPr>
        <p:spPr>
          <a:xfrm>
            <a:off x="2567609" y="1772816"/>
            <a:ext cx="1476505" cy="547336"/>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rtlCol="0">
            <a:noAutofit/>
          </a:bodyPr>
          <a:lstStyle/>
          <a:p>
            <a:endParaRPr/>
          </a:p>
        </p:txBody>
      </p:sp>
      <p:sp>
        <p:nvSpPr>
          <p:cNvPr id="23" name="object 23"/>
          <p:cNvSpPr txBox="1"/>
          <p:nvPr/>
        </p:nvSpPr>
        <p:spPr>
          <a:xfrm>
            <a:off x="2711624" y="1808821"/>
            <a:ext cx="1204358" cy="478377"/>
          </a:xfrm>
          <a:prstGeom prst="rect">
            <a:avLst/>
          </a:prstGeom>
        </p:spPr>
        <p:txBody>
          <a:bodyPr vert="horz" wrap="square" lIns="0" tIns="0" rIns="0" bIns="0" rtlCol="0">
            <a:noAutofit/>
          </a:bodyPr>
          <a:lstStyle/>
          <a:p>
            <a:pPr marL="10860" marR="10860" indent="145521"/>
            <a:r>
              <a:rPr sz="1539" spc="-4" dirty="0">
                <a:latin typeface="Arial"/>
                <a:cs typeface="Arial"/>
              </a:rPr>
              <a:t>B</a:t>
            </a:r>
            <a:r>
              <a:rPr sz="1539" spc="-9" dirty="0">
                <a:latin typeface="Arial"/>
                <a:cs typeface="Arial"/>
              </a:rPr>
              <a:t>ou</a:t>
            </a:r>
            <a:r>
              <a:rPr sz="1539" spc="-4" dirty="0">
                <a:latin typeface="Arial"/>
                <a:cs typeface="Arial"/>
              </a:rPr>
              <a:t>t</a:t>
            </a:r>
            <a:r>
              <a:rPr sz="1539" spc="-9" dirty="0">
                <a:latin typeface="Arial"/>
                <a:cs typeface="Arial"/>
              </a:rPr>
              <a:t>o</a:t>
            </a:r>
            <a:r>
              <a:rPr sz="1539" dirty="0">
                <a:latin typeface="Arial"/>
                <a:cs typeface="Arial"/>
              </a:rPr>
              <a:t>n</a:t>
            </a:r>
            <a:r>
              <a:rPr sz="1539" spc="-4" dirty="0">
                <a:latin typeface="Arial"/>
                <a:cs typeface="Arial"/>
              </a:rPr>
              <a:t> </a:t>
            </a:r>
            <a:r>
              <a:rPr sz="1539" spc="-9" dirty="0">
                <a:latin typeface="Arial"/>
                <a:cs typeface="Arial"/>
              </a:rPr>
              <a:t>d</a:t>
            </a:r>
            <a:r>
              <a:rPr sz="1539" dirty="0">
                <a:latin typeface="Arial"/>
                <a:cs typeface="Arial"/>
              </a:rPr>
              <a:t>e r</a:t>
            </a:r>
            <a:r>
              <a:rPr sz="1539" spc="-9" dirty="0">
                <a:latin typeface="Arial"/>
                <a:cs typeface="Arial"/>
              </a:rPr>
              <a:t>e</a:t>
            </a:r>
            <a:r>
              <a:rPr sz="1539" spc="-4" dirty="0">
                <a:latin typeface="Arial"/>
                <a:cs typeface="Arial"/>
              </a:rPr>
              <a:t>mis</a:t>
            </a:r>
            <a:r>
              <a:rPr sz="1539" dirty="0">
                <a:latin typeface="Arial"/>
                <a:cs typeface="Arial"/>
              </a:rPr>
              <a:t>e</a:t>
            </a:r>
            <a:r>
              <a:rPr sz="1539" spc="-4" dirty="0">
                <a:latin typeface="Arial"/>
                <a:cs typeface="Arial"/>
              </a:rPr>
              <a:t> </a:t>
            </a:r>
            <a:r>
              <a:rPr sz="1539" dirty="0">
                <a:latin typeface="Arial"/>
                <a:cs typeface="Arial"/>
              </a:rPr>
              <a:t>à</a:t>
            </a:r>
            <a:r>
              <a:rPr sz="1539" spc="-4" dirty="0">
                <a:latin typeface="Arial"/>
                <a:cs typeface="Arial"/>
              </a:rPr>
              <a:t> z</a:t>
            </a:r>
            <a:r>
              <a:rPr sz="1539" spc="-9" dirty="0">
                <a:latin typeface="Arial"/>
                <a:cs typeface="Arial"/>
              </a:rPr>
              <a:t>é</a:t>
            </a:r>
            <a:r>
              <a:rPr sz="1539" dirty="0">
                <a:latin typeface="Arial"/>
                <a:cs typeface="Arial"/>
              </a:rPr>
              <a:t>ro</a:t>
            </a:r>
            <a:endParaRPr sz="1539">
              <a:latin typeface="Arial"/>
              <a:cs typeface="Arial"/>
            </a:endParaRPr>
          </a:p>
        </p:txBody>
      </p:sp>
      <p:sp>
        <p:nvSpPr>
          <p:cNvPr id="24" name="object 24"/>
          <p:cNvSpPr/>
          <p:nvPr/>
        </p:nvSpPr>
        <p:spPr>
          <a:xfrm>
            <a:off x="8312175" y="4536488"/>
            <a:ext cx="1600308" cy="314066"/>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rtlCol="0">
            <a:noAutofit/>
          </a:bodyPr>
          <a:lstStyle/>
          <a:p>
            <a:endParaRPr/>
          </a:p>
        </p:txBody>
      </p:sp>
      <p:sp>
        <p:nvSpPr>
          <p:cNvPr id="25" name="object 25"/>
          <p:cNvSpPr txBox="1"/>
          <p:nvPr/>
        </p:nvSpPr>
        <p:spPr>
          <a:xfrm>
            <a:off x="8427729" y="4570370"/>
            <a:ext cx="1367799" cy="243804"/>
          </a:xfrm>
          <a:prstGeom prst="rect">
            <a:avLst/>
          </a:prstGeom>
        </p:spPr>
        <p:txBody>
          <a:bodyPr vert="horz" wrap="square" lIns="0" tIns="0" rIns="0" bIns="0" rtlCol="0">
            <a:noAutofit/>
          </a:bodyPr>
          <a:lstStyle/>
          <a:p>
            <a:pPr marL="10860"/>
            <a:r>
              <a:rPr sz="1539" spc="-4" dirty="0">
                <a:latin typeface="Arial"/>
                <a:cs typeface="Arial"/>
              </a:rPr>
              <a:t>Mic</a:t>
            </a:r>
            <a:r>
              <a:rPr sz="1539" dirty="0">
                <a:latin typeface="Arial"/>
                <a:cs typeface="Arial"/>
              </a:rPr>
              <a:t>r</a:t>
            </a:r>
            <a:r>
              <a:rPr sz="1539" spc="-9" dirty="0">
                <a:latin typeface="Arial"/>
                <a:cs typeface="Arial"/>
              </a:rPr>
              <a:t>o</a:t>
            </a:r>
            <a:r>
              <a:rPr sz="1539" spc="-4" dirty="0">
                <a:latin typeface="Arial"/>
                <a:cs typeface="Arial"/>
              </a:rPr>
              <a:t>c</a:t>
            </a:r>
            <a:r>
              <a:rPr sz="1539" spc="-9" dirty="0">
                <a:latin typeface="Arial"/>
                <a:cs typeface="Arial"/>
              </a:rPr>
              <a:t>on</a:t>
            </a:r>
            <a:r>
              <a:rPr sz="1539" spc="-4" dirty="0">
                <a:latin typeface="Arial"/>
                <a:cs typeface="Arial"/>
              </a:rPr>
              <a:t>tr</a:t>
            </a:r>
            <a:r>
              <a:rPr sz="1539" spc="4" dirty="0">
                <a:latin typeface="Arial"/>
                <a:cs typeface="Arial"/>
              </a:rPr>
              <a:t>ô</a:t>
            </a:r>
            <a:r>
              <a:rPr sz="1539" spc="-4" dirty="0">
                <a:latin typeface="Arial"/>
                <a:cs typeface="Arial"/>
              </a:rPr>
              <a:t>l</a:t>
            </a:r>
            <a:r>
              <a:rPr sz="1539" spc="-9" dirty="0">
                <a:latin typeface="Arial"/>
                <a:cs typeface="Arial"/>
              </a:rPr>
              <a:t>e</a:t>
            </a:r>
            <a:r>
              <a:rPr sz="1539" spc="4" dirty="0">
                <a:latin typeface="Arial"/>
                <a:cs typeface="Arial"/>
              </a:rPr>
              <a:t>u</a:t>
            </a:r>
            <a:r>
              <a:rPr sz="1539" dirty="0">
                <a:latin typeface="Arial"/>
                <a:cs typeface="Arial"/>
              </a:rPr>
              <a:t>r</a:t>
            </a:r>
            <a:endParaRPr sz="1539">
              <a:latin typeface="Arial"/>
              <a:cs typeface="Arial"/>
            </a:endParaRPr>
          </a:p>
        </p:txBody>
      </p:sp>
      <p:sp>
        <p:nvSpPr>
          <p:cNvPr id="26" name="object 26"/>
          <p:cNvSpPr/>
          <p:nvPr/>
        </p:nvSpPr>
        <p:spPr>
          <a:xfrm>
            <a:off x="3680700" y="3404022"/>
            <a:ext cx="615101" cy="97738"/>
          </a:xfrm>
          <a:custGeom>
            <a:avLst/>
            <a:gdLst/>
            <a:ahLst/>
            <a:cxnLst/>
            <a:rect l="l" t="t" r="r" b="b"/>
            <a:pathLst>
              <a:path w="719327" h="114299">
                <a:moveTo>
                  <a:pt x="577595" y="57911"/>
                </a:moveTo>
                <a:lnTo>
                  <a:pt x="577595" y="0"/>
                </a:lnTo>
                <a:lnTo>
                  <a:pt x="0" y="0"/>
                </a:lnTo>
                <a:lnTo>
                  <a:pt x="0" y="57911"/>
                </a:lnTo>
                <a:lnTo>
                  <a:pt x="577595" y="57911"/>
                </a:lnTo>
                <a:close/>
              </a:path>
              <a:path w="719327" h="114299">
                <a:moveTo>
                  <a:pt x="719327" y="28955"/>
                </a:moveTo>
                <a:lnTo>
                  <a:pt x="548639" y="-56387"/>
                </a:lnTo>
                <a:lnTo>
                  <a:pt x="548639" y="0"/>
                </a:lnTo>
                <a:lnTo>
                  <a:pt x="577595" y="0"/>
                </a:lnTo>
                <a:lnTo>
                  <a:pt x="577595" y="99821"/>
                </a:lnTo>
                <a:lnTo>
                  <a:pt x="719327" y="28955"/>
                </a:lnTo>
                <a:close/>
              </a:path>
              <a:path w="719327" h="114299">
                <a:moveTo>
                  <a:pt x="577595" y="99821"/>
                </a:moveTo>
                <a:lnTo>
                  <a:pt x="577595" y="57911"/>
                </a:lnTo>
                <a:lnTo>
                  <a:pt x="548639" y="57911"/>
                </a:lnTo>
                <a:lnTo>
                  <a:pt x="548639" y="114299"/>
                </a:lnTo>
                <a:lnTo>
                  <a:pt x="577595" y="99821"/>
                </a:lnTo>
                <a:close/>
              </a:path>
            </a:pathLst>
          </a:custGeom>
          <a:solidFill>
            <a:srgbClr val="FF0000"/>
          </a:solidFill>
        </p:spPr>
        <p:txBody>
          <a:bodyPr wrap="square" lIns="0" tIns="0" rIns="0" bIns="0" rtlCol="0">
            <a:noAutofit/>
          </a:bodyPr>
          <a:lstStyle/>
          <a:p>
            <a:endParaRPr/>
          </a:p>
        </p:txBody>
      </p:sp>
      <p:sp>
        <p:nvSpPr>
          <p:cNvPr id="27" name="object 27"/>
          <p:cNvSpPr/>
          <p:nvPr/>
        </p:nvSpPr>
        <p:spPr>
          <a:xfrm>
            <a:off x="3719736" y="3540342"/>
            <a:ext cx="2082514" cy="824762"/>
          </a:xfrm>
          <a:custGeom>
            <a:avLst/>
            <a:gdLst/>
            <a:ahLst/>
            <a:cxnLst/>
            <a:rect l="l" t="t" r="r" b="b"/>
            <a:pathLst>
              <a:path w="2098547" h="838199">
                <a:moveTo>
                  <a:pt x="1948975" y="107433"/>
                </a:moveTo>
                <a:lnTo>
                  <a:pt x="1928719" y="54261"/>
                </a:lnTo>
                <a:lnTo>
                  <a:pt x="0" y="784859"/>
                </a:lnTo>
                <a:lnTo>
                  <a:pt x="19811" y="838199"/>
                </a:lnTo>
                <a:lnTo>
                  <a:pt x="1948975" y="107433"/>
                </a:lnTo>
                <a:close/>
              </a:path>
              <a:path w="2098547" h="838199">
                <a:moveTo>
                  <a:pt x="2098547" y="19811"/>
                </a:moveTo>
                <a:lnTo>
                  <a:pt x="1908047" y="0"/>
                </a:lnTo>
                <a:lnTo>
                  <a:pt x="1928719" y="54261"/>
                </a:lnTo>
                <a:lnTo>
                  <a:pt x="1955291" y="44195"/>
                </a:lnTo>
                <a:lnTo>
                  <a:pt x="1975103" y="97535"/>
                </a:lnTo>
                <a:lnTo>
                  <a:pt x="1975103" y="153421"/>
                </a:lnTo>
                <a:lnTo>
                  <a:pt x="2098547" y="19811"/>
                </a:lnTo>
                <a:close/>
              </a:path>
              <a:path w="2098547" h="838199">
                <a:moveTo>
                  <a:pt x="1975103" y="97535"/>
                </a:moveTo>
                <a:lnTo>
                  <a:pt x="1955291" y="44195"/>
                </a:lnTo>
                <a:lnTo>
                  <a:pt x="1928719" y="54261"/>
                </a:lnTo>
                <a:lnTo>
                  <a:pt x="1948975" y="107433"/>
                </a:lnTo>
                <a:lnTo>
                  <a:pt x="1975103" y="97535"/>
                </a:lnTo>
                <a:close/>
              </a:path>
              <a:path w="2098547" h="838199">
                <a:moveTo>
                  <a:pt x="1975103" y="153421"/>
                </a:moveTo>
                <a:lnTo>
                  <a:pt x="1975103" y="97535"/>
                </a:lnTo>
                <a:lnTo>
                  <a:pt x="1948975" y="107433"/>
                </a:lnTo>
                <a:lnTo>
                  <a:pt x="1969007" y="160019"/>
                </a:lnTo>
                <a:lnTo>
                  <a:pt x="1975103" y="153421"/>
                </a:lnTo>
                <a:close/>
              </a:path>
            </a:pathLst>
          </a:custGeom>
          <a:solidFill>
            <a:srgbClr val="FF0000"/>
          </a:solidFill>
        </p:spPr>
        <p:txBody>
          <a:bodyPr wrap="square" lIns="0" tIns="0" rIns="0" bIns="0" rtlCol="0">
            <a:noAutofit/>
          </a:bodyPr>
          <a:lstStyle/>
          <a:p>
            <a:endParaRPr/>
          </a:p>
        </p:txBody>
      </p:sp>
      <p:sp>
        <p:nvSpPr>
          <p:cNvPr id="28" name="object 28"/>
          <p:cNvSpPr/>
          <p:nvPr/>
        </p:nvSpPr>
        <p:spPr>
          <a:xfrm rot="20533053">
            <a:off x="3541460" y="5334237"/>
            <a:ext cx="611272" cy="128732"/>
          </a:xfrm>
          <a:custGeom>
            <a:avLst/>
            <a:gdLst/>
            <a:ahLst/>
            <a:cxnLst/>
            <a:rect l="l" t="t" r="r" b="b"/>
            <a:pathLst>
              <a:path w="367283" h="117347">
                <a:moveTo>
                  <a:pt x="203813" y="61993"/>
                </a:moveTo>
                <a:lnTo>
                  <a:pt x="192551" y="5685"/>
                </a:lnTo>
                <a:lnTo>
                  <a:pt x="0" y="44195"/>
                </a:lnTo>
                <a:lnTo>
                  <a:pt x="12191" y="100583"/>
                </a:lnTo>
                <a:lnTo>
                  <a:pt x="203813" y="61993"/>
                </a:lnTo>
                <a:close/>
              </a:path>
              <a:path w="367283" h="117347">
                <a:moveTo>
                  <a:pt x="367283" y="0"/>
                </a:moveTo>
                <a:lnTo>
                  <a:pt x="181355" y="-50291"/>
                </a:lnTo>
                <a:lnTo>
                  <a:pt x="192551" y="5685"/>
                </a:lnTo>
                <a:lnTo>
                  <a:pt x="220979" y="0"/>
                </a:lnTo>
                <a:lnTo>
                  <a:pt x="231647" y="56387"/>
                </a:lnTo>
                <a:lnTo>
                  <a:pt x="231647" y="104439"/>
                </a:lnTo>
                <a:lnTo>
                  <a:pt x="367283" y="0"/>
                </a:lnTo>
                <a:close/>
              </a:path>
              <a:path w="367283" h="117347">
                <a:moveTo>
                  <a:pt x="231647" y="56387"/>
                </a:moveTo>
                <a:lnTo>
                  <a:pt x="220979" y="0"/>
                </a:lnTo>
                <a:lnTo>
                  <a:pt x="192551" y="5685"/>
                </a:lnTo>
                <a:lnTo>
                  <a:pt x="203813" y="61993"/>
                </a:lnTo>
                <a:lnTo>
                  <a:pt x="231647" y="56387"/>
                </a:lnTo>
                <a:close/>
              </a:path>
              <a:path w="367283" h="117347">
                <a:moveTo>
                  <a:pt x="231647" y="104439"/>
                </a:moveTo>
                <a:lnTo>
                  <a:pt x="231647" y="56387"/>
                </a:lnTo>
                <a:lnTo>
                  <a:pt x="203813" y="61993"/>
                </a:lnTo>
                <a:lnTo>
                  <a:pt x="214883" y="117347"/>
                </a:lnTo>
                <a:lnTo>
                  <a:pt x="231647" y="104439"/>
                </a:lnTo>
                <a:close/>
              </a:path>
            </a:pathLst>
          </a:custGeom>
          <a:solidFill>
            <a:srgbClr val="FF0000"/>
          </a:solidFill>
        </p:spPr>
        <p:txBody>
          <a:bodyPr wrap="square" lIns="0" tIns="0" rIns="0" bIns="0" rtlCol="0">
            <a:noAutofit/>
          </a:bodyPr>
          <a:lstStyle/>
          <a:p>
            <a:endParaRPr/>
          </a:p>
        </p:txBody>
      </p:sp>
      <p:sp>
        <p:nvSpPr>
          <p:cNvPr id="29" name="object 29"/>
          <p:cNvSpPr/>
          <p:nvPr/>
        </p:nvSpPr>
        <p:spPr>
          <a:xfrm>
            <a:off x="7265720" y="4648562"/>
            <a:ext cx="1046455" cy="147259"/>
          </a:xfrm>
          <a:custGeom>
            <a:avLst/>
            <a:gdLst/>
            <a:ahLst/>
            <a:cxnLst/>
            <a:rect l="l" t="t" r="r" b="b"/>
            <a:pathLst>
              <a:path w="1223771" h="172211">
                <a:moveTo>
                  <a:pt x="170687" y="57873"/>
                </a:moveTo>
                <a:lnTo>
                  <a:pt x="170687" y="0"/>
                </a:lnTo>
                <a:lnTo>
                  <a:pt x="0" y="86867"/>
                </a:lnTo>
                <a:lnTo>
                  <a:pt x="143255" y="158495"/>
                </a:lnTo>
                <a:lnTo>
                  <a:pt x="143255" y="57911"/>
                </a:lnTo>
                <a:lnTo>
                  <a:pt x="170687" y="57873"/>
                </a:lnTo>
                <a:close/>
              </a:path>
              <a:path w="1223771" h="172211">
                <a:moveTo>
                  <a:pt x="1223771" y="112775"/>
                </a:moveTo>
                <a:lnTo>
                  <a:pt x="1223771" y="56387"/>
                </a:lnTo>
                <a:lnTo>
                  <a:pt x="143255" y="57911"/>
                </a:lnTo>
                <a:lnTo>
                  <a:pt x="143255" y="114299"/>
                </a:lnTo>
                <a:lnTo>
                  <a:pt x="1223771" y="112775"/>
                </a:lnTo>
                <a:close/>
              </a:path>
              <a:path w="1223771" h="172211">
                <a:moveTo>
                  <a:pt x="170687" y="172211"/>
                </a:moveTo>
                <a:lnTo>
                  <a:pt x="170687" y="114261"/>
                </a:lnTo>
                <a:lnTo>
                  <a:pt x="143255" y="114299"/>
                </a:lnTo>
                <a:lnTo>
                  <a:pt x="143255" y="158495"/>
                </a:lnTo>
                <a:lnTo>
                  <a:pt x="170687" y="172211"/>
                </a:lnTo>
                <a:close/>
              </a:path>
            </a:pathLst>
          </a:custGeom>
          <a:solidFill>
            <a:srgbClr val="FF0000"/>
          </a:solidFill>
        </p:spPr>
        <p:txBody>
          <a:bodyPr wrap="square" lIns="0" tIns="0" rIns="0" bIns="0" rtlCol="0">
            <a:noAutofit/>
          </a:bodyPr>
          <a:lstStyle/>
          <a:p>
            <a:endParaRPr/>
          </a:p>
        </p:txBody>
      </p:sp>
      <p:sp>
        <p:nvSpPr>
          <p:cNvPr id="30" name="object 30"/>
          <p:cNvSpPr/>
          <p:nvPr/>
        </p:nvSpPr>
        <p:spPr>
          <a:xfrm rot="512679" flipH="1">
            <a:off x="3337167" y="2402689"/>
            <a:ext cx="1229358" cy="273222"/>
          </a:xfrm>
          <a:custGeom>
            <a:avLst/>
            <a:gdLst/>
            <a:ahLst/>
            <a:cxnLst/>
            <a:rect l="l" t="t" r="r" b="b"/>
            <a:pathLst>
              <a:path w="870203" h="284987">
                <a:moveTo>
                  <a:pt x="160075" y="174469"/>
                </a:moveTo>
                <a:lnTo>
                  <a:pt x="146303" y="118871"/>
                </a:lnTo>
                <a:lnTo>
                  <a:pt x="0" y="243839"/>
                </a:lnTo>
                <a:lnTo>
                  <a:pt x="132587" y="272944"/>
                </a:lnTo>
                <a:lnTo>
                  <a:pt x="132587" y="181355"/>
                </a:lnTo>
                <a:lnTo>
                  <a:pt x="160075" y="174469"/>
                </a:lnTo>
                <a:close/>
              </a:path>
              <a:path w="870203" h="284987">
                <a:moveTo>
                  <a:pt x="173673" y="229363"/>
                </a:moveTo>
                <a:lnTo>
                  <a:pt x="160075" y="174469"/>
                </a:lnTo>
                <a:lnTo>
                  <a:pt x="132587" y="181355"/>
                </a:lnTo>
                <a:lnTo>
                  <a:pt x="146303" y="236219"/>
                </a:lnTo>
                <a:lnTo>
                  <a:pt x="173673" y="229363"/>
                </a:lnTo>
                <a:close/>
              </a:path>
              <a:path w="870203" h="284987">
                <a:moveTo>
                  <a:pt x="187451" y="284987"/>
                </a:moveTo>
                <a:lnTo>
                  <a:pt x="173673" y="229363"/>
                </a:lnTo>
                <a:lnTo>
                  <a:pt x="146303" y="236219"/>
                </a:lnTo>
                <a:lnTo>
                  <a:pt x="132587" y="181355"/>
                </a:lnTo>
                <a:lnTo>
                  <a:pt x="132587" y="272944"/>
                </a:lnTo>
                <a:lnTo>
                  <a:pt x="187451" y="284987"/>
                </a:lnTo>
                <a:close/>
              </a:path>
              <a:path w="870203" h="284987">
                <a:moveTo>
                  <a:pt x="870203" y="54863"/>
                </a:moveTo>
                <a:lnTo>
                  <a:pt x="856487" y="0"/>
                </a:lnTo>
                <a:lnTo>
                  <a:pt x="160075" y="174469"/>
                </a:lnTo>
                <a:lnTo>
                  <a:pt x="173673" y="229363"/>
                </a:lnTo>
                <a:lnTo>
                  <a:pt x="870203" y="54863"/>
                </a:lnTo>
                <a:close/>
              </a:path>
            </a:pathLst>
          </a:custGeom>
          <a:solidFill>
            <a:srgbClr val="FF0000"/>
          </a:solidFill>
        </p:spPr>
        <p:txBody>
          <a:bodyPr wrap="square" lIns="0" tIns="0" rIns="0" bIns="0" rtlCol="0">
            <a:noAutofit/>
          </a:bodyPr>
          <a:lstStyle/>
          <a:p>
            <a:endParaRPr/>
          </a:p>
        </p:txBody>
      </p:sp>
      <p:sp>
        <p:nvSpPr>
          <p:cNvPr id="31" name="object 31"/>
          <p:cNvSpPr/>
          <p:nvPr/>
        </p:nvSpPr>
        <p:spPr>
          <a:xfrm>
            <a:off x="7751316" y="2943180"/>
            <a:ext cx="612936" cy="521824"/>
          </a:xfrm>
          <a:custGeom>
            <a:avLst/>
            <a:gdLst/>
            <a:ahLst/>
            <a:cxnLst/>
            <a:rect l="l" t="t" r="r" b="b"/>
            <a:pathLst>
              <a:path w="595883" h="597407">
                <a:moveTo>
                  <a:pt x="100583" y="455675"/>
                </a:moveTo>
                <a:lnTo>
                  <a:pt x="60959" y="416051"/>
                </a:lnTo>
                <a:lnTo>
                  <a:pt x="0" y="597407"/>
                </a:lnTo>
                <a:lnTo>
                  <a:pt x="80771" y="570257"/>
                </a:lnTo>
                <a:lnTo>
                  <a:pt x="80771" y="475487"/>
                </a:lnTo>
                <a:lnTo>
                  <a:pt x="100583" y="455675"/>
                </a:lnTo>
                <a:close/>
              </a:path>
              <a:path w="595883" h="597407">
                <a:moveTo>
                  <a:pt x="140969" y="496061"/>
                </a:moveTo>
                <a:lnTo>
                  <a:pt x="100583" y="455675"/>
                </a:lnTo>
                <a:lnTo>
                  <a:pt x="80771" y="475487"/>
                </a:lnTo>
                <a:lnTo>
                  <a:pt x="120395" y="516635"/>
                </a:lnTo>
                <a:lnTo>
                  <a:pt x="140969" y="496061"/>
                </a:lnTo>
                <a:close/>
              </a:path>
              <a:path w="595883" h="597407">
                <a:moveTo>
                  <a:pt x="181355" y="536447"/>
                </a:moveTo>
                <a:lnTo>
                  <a:pt x="140969" y="496061"/>
                </a:lnTo>
                <a:lnTo>
                  <a:pt x="120395" y="516635"/>
                </a:lnTo>
                <a:lnTo>
                  <a:pt x="80771" y="475487"/>
                </a:lnTo>
                <a:lnTo>
                  <a:pt x="80771" y="570257"/>
                </a:lnTo>
                <a:lnTo>
                  <a:pt x="181355" y="536447"/>
                </a:lnTo>
                <a:close/>
              </a:path>
              <a:path w="595883" h="597407">
                <a:moveTo>
                  <a:pt x="595883" y="41147"/>
                </a:moveTo>
                <a:lnTo>
                  <a:pt x="556259" y="0"/>
                </a:lnTo>
                <a:lnTo>
                  <a:pt x="100583" y="455675"/>
                </a:lnTo>
                <a:lnTo>
                  <a:pt x="140969" y="496061"/>
                </a:lnTo>
                <a:lnTo>
                  <a:pt x="595883" y="41147"/>
                </a:lnTo>
                <a:close/>
              </a:path>
            </a:pathLst>
          </a:custGeom>
          <a:solidFill>
            <a:srgbClr val="FF0000"/>
          </a:solidFill>
        </p:spPr>
        <p:txBody>
          <a:bodyPr wrap="square" lIns="0" tIns="0" rIns="0" bIns="0" rtlCol="0">
            <a:noAutofit/>
          </a:bodyPr>
          <a:lstStyle/>
          <a:p>
            <a:endParaRPr/>
          </a:p>
        </p:txBody>
      </p:sp>
      <p:sp>
        <p:nvSpPr>
          <p:cNvPr id="32" name="object 32"/>
          <p:cNvSpPr/>
          <p:nvPr/>
        </p:nvSpPr>
        <p:spPr>
          <a:xfrm>
            <a:off x="5087889" y="2348880"/>
            <a:ext cx="720080" cy="828092"/>
          </a:xfrm>
          <a:custGeom>
            <a:avLst/>
            <a:gdLst/>
            <a:ahLst/>
            <a:cxnLst/>
            <a:rect l="l" t="t" r="r" b="b"/>
            <a:pathLst>
              <a:path w="1170431" h="886967">
                <a:moveTo>
                  <a:pt x="1049896" y="761505"/>
                </a:moveTo>
                <a:lnTo>
                  <a:pt x="35051" y="0"/>
                </a:lnTo>
                <a:lnTo>
                  <a:pt x="0" y="45719"/>
                </a:lnTo>
                <a:lnTo>
                  <a:pt x="1015495" y="807714"/>
                </a:lnTo>
                <a:lnTo>
                  <a:pt x="1049896" y="761505"/>
                </a:lnTo>
                <a:close/>
              </a:path>
              <a:path w="1170431" h="886967">
                <a:moveTo>
                  <a:pt x="1072895" y="869663"/>
                </a:moveTo>
                <a:lnTo>
                  <a:pt x="1072895" y="778763"/>
                </a:lnTo>
                <a:lnTo>
                  <a:pt x="1037843" y="824483"/>
                </a:lnTo>
                <a:lnTo>
                  <a:pt x="1015495" y="807714"/>
                </a:lnTo>
                <a:lnTo>
                  <a:pt x="981455" y="853439"/>
                </a:lnTo>
                <a:lnTo>
                  <a:pt x="1072895" y="869663"/>
                </a:lnTo>
                <a:close/>
              </a:path>
              <a:path w="1170431" h="886967">
                <a:moveTo>
                  <a:pt x="1072895" y="778763"/>
                </a:moveTo>
                <a:lnTo>
                  <a:pt x="1049896" y="761505"/>
                </a:lnTo>
                <a:lnTo>
                  <a:pt x="1015495" y="807714"/>
                </a:lnTo>
                <a:lnTo>
                  <a:pt x="1037843" y="824483"/>
                </a:lnTo>
                <a:lnTo>
                  <a:pt x="1072895" y="778763"/>
                </a:lnTo>
                <a:close/>
              </a:path>
              <a:path w="1170431" h="886967">
                <a:moveTo>
                  <a:pt x="1170431" y="886967"/>
                </a:moveTo>
                <a:lnTo>
                  <a:pt x="1083563" y="716279"/>
                </a:lnTo>
                <a:lnTo>
                  <a:pt x="1049896" y="761505"/>
                </a:lnTo>
                <a:lnTo>
                  <a:pt x="1072895" y="778763"/>
                </a:lnTo>
                <a:lnTo>
                  <a:pt x="1072895" y="869663"/>
                </a:lnTo>
                <a:lnTo>
                  <a:pt x="1170431" y="886967"/>
                </a:lnTo>
                <a:close/>
              </a:path>
            </a:pathLst>
          </a:custGeom>
          <a:solidFill>
            <a:srgbClr val="FF0000"/>
          </a:solidFill>
        </p:spPr>
        <p:txBody>
          <a:bodyPr wrap="square" lIns="0" tIns="0" rIns="0" bIns="0" rtlCol="0">
            <a:noAutofit/>
          </a:bodyPr>
          <a:lstStyle/>
          <a:p>
            <a:endParaRPr/>
          </a:p>
        </p:txBody>
      </p:sp>
      <p:sp>
        <p:nvSpPr>
          <p:cNvPr id="33" name="object 33"/>
          <p:cNvSpPr/>
          <p:nvPr/>
        </p:nvSpPr>
        <p:spPr>
          <a:xfrm>
            <a:off x="5849713" y="2420888"/>
            <a:ext cx="2154910" cy="58890"/>
          </a:xfrm>
          <a:custGeom>
            <a:avLst/>
            <a:gdLst/>
            <a:ahLst/>
            <a:cxnLst/>
            <a:rect l="l" t="t" r="r" b="b"/>
            <a:pathLst>
              <a:path w="2520048" h="68868">
                <a:moveTo>
                  <a:pt x="2520048" y="68868"/>
                </a:moveTo>
                <a:lnTo>
                  <a:pt x="2487256" y="49440"/>
                </a:lnTo>
                <a:lnTo>
                  <a:pt x="2435120" y="39632"/>
                </a:lnTo>
                <a:lnTo>
                  <a:pt x="2384330" y="34714"/>
                </a:lnTo>
                <a:lnTo>
                  <a:pt x="2326294" y="32406"/>
                </a:lnTo>
                <a:lnTo>
                  <a:pt x="1470012" y="32292"/>
                </a:lnTo>
                <a:lnTo>
                  <a:pt x="1449557" y="32132"/>
                </a:lnTo>
                <a:lnTo>
                  <a:pt x="1410382" y="30893"/>
                </a:lnTo>
                <a:lnTo>
                  <a:pt x="1357344" y="26939"/>
                </a:lnTo>
                <a:lnTo>
                  <a:pt x="1313403" y="20796"/>
                </a:lnTo>
                <a:lnTo>
                  <a:pt x="1273293" y="9831"/>
                </a:lnTo>
                <a:lnTo>
                  <a:pt x="1260317" y="0"/>
                </a:lnTo>
                <a:lnTo>
                  <a:pt x="1259225" y="3022"/>
                </a:lnTo>
                <a:lnTo>
                  <a:pt x="1215912" y="19397"/>
                </a:lnTo>
                <a:lnTo>
                  <a:pt x="1174754" y="25689"/>
                </a:lnTo>
                <a:lnTo>
                  <a:pt x="1123899" y="30106"/>
                </a:lnTo>
                <a:lnTo>
                  <a:pt x="1085830" y="31782"/>
                </a:lnTo>
                <a:lnTo>
                  <a:pt x="209664" y="32292"/>
                </a:lnTo>
                <a:lnTo>
                  <a:pt x="189233" y="32467"/>
                </a:lnTo>
                <a:lnTo>
                  <a:pt x="150102" y="33816"/>
                </a:lnTo>
                <a:lnTo>
                  <a:pt x="97113" y="38076"/>
                </a:lnTo>
                <a:lnTo>
                  <a:pt x="53193" y="44605"/>
                </a:lnTo>
                <a:lnTo>
                  <a:pt x="13054" y="56029"/>
                </a:lnTo>
                <a:lnTo>
                  <a:pt x="2542" y="62595"/>
                </a:lnTo>
                <a:lnTo>
                  <a:pt x="0" y="66031"/>
                </a:lnTo>
              </a:path>
            </a:pathLst>
          </a:custGeom>
          <a:ln w="57149">
            <a:solidFill>
              <a:srgbClr val="FF0000"/>
            </a:solidFill>
          </a:ln>
        </p:spPr>
        <p:txBody>
          <a:bodyPr wrap="square" lIns="0" tIns="0" rIns="0" bIns="0" rtlCol="0">
            <a:noAutofit/>
          </a:bodyPr>
          <a:lstStyle/>
          <a:p>
            <a:endParaRPr/>
          </a:p>
        </p:txBody>
      </p:sp>
      <p:sp>
        <p:nvSpPr>
          <p:cNvPr id="34" name="object 34"/>
          <p:cNvSpPr/>
          <p:nvPr/>
        </p:nvSpPr>
        <p:spPr>
          <a:xfrm>
            <a:off x="6219264" y="5645497"/>
            <a:ext cx="797863" cy="54947"/>
          </a:xfrm>
          <a:custGeom>
            <a:avLst/>
            <a:gdLst/>
            <a:ahLst/>
            <a:cxnLst/>
            <a:rect l="l" t="t" r="r" b="b"/>
            <a:pathLst>
              <a:path w="933056" h="64257">
                <a:moveTo>
                  <a:pt x="0" y="0"/>
                </a:moveTo>
                <a:lnTo>
                  <a:pt x="31527" y="28287"/>
                </a:lnTo>
                <a:lnTo>
                  <a:pt x="388619" y="35051"/>
                </a:lnTo>
                <a:lnTo>
                  <a:pt x="407251" y="36074"/>
                </a:lnTo>
                <a:lnTo>
                  <a:pt x="451388" y="49384"/>
                </a:lnTo>
                <a:lnTo>
                  <a:pt x="466225" y="64257"/>
                </a:lnTo>
                <a:lnTo>
                  <a:pt x="469051" y="58431"/>
                </a:lnTo>
                <a:lnTo>
                  <a:pt x="514874" y="37847"/>
                </a:lnTo>
                <a:lnTo>
                  <a:pt x="856487" y="35051"/>
                </a:lnTo>
                <a:lnTo>
                  <a:pt x="874958" y="34072"/>
                </a:lnTo>
                <a:lnTo>
                  <a:pt x="891870" y="31276"/>
                </a:lnTo>
                <a:lnTo>
                  <a:pt x="906680" y="26874"/>
                </a:lnTo>
                <a:lnTo>
                  <a:pt x="918843" y="21078"/>
                </a:lnTo>
                <a:lnTo>
                  <a:pt x="927817" y="14099"/>
                </a:lnTo>
                <a:lnTo>
                  <a:pt x="933056" y="6149"/>
                </a:lnTo>
              </a:path>
            </a:pathLst>
          </a:custGeom>
          <a:ln w="57149">
            <a:solidFill>
              <a:srgbClr val="FF0000"/>
            </a:solidFill>
          </a:ln>
        </p:spPr>
        <p:txBody>
          <a:bodyPr wrap="square" lIns="0" tIns="0" rIns="0" bIns="0" rtlCol="0">
            <a:noAutofit/>
          </a:bodyPr>
          <a:lstStyle/>
          <a:p>
            <a:endParaRPr/>
          </a:p>
        </p:txBody>
      </p:sp>
      <p:sp>
        <p:nvSpPr>
          <p:cNvPr id="35" name="object 35"/>
          <p:cNvSpPr/>
          <p:nvPr/>
        </p:nvSpPr>
        <p:spPr>
          <a:xfrm>
            <a:off x="7141916" y="5645496"/>
            <a:ext cx="922034" cy="57034"/>
          </a:xfrm>
          <a:custGeom>
            <a:avLst/>
            <a:gdLst/>
            <a:ahLst/>
            <a:cxnLst/>
            <a:rect l="l" t="t" r="r" b="b"/>
            <a:pathLst>
              <a:path w="1078267" h="66698">
                <a:moveTo>
                  <a:pt x="0" y="0"/>
                </a:moveTo>
                <a:lnTo>
                  <a:pt x="29314" y="25929"/>
                </a:lnTo>
                <a:lnTo>
                  <a:pt x="78542" y="34773"/>
                </a:lnTo>
                <a:lnTo>
                  <a:pt x="449579" y="35051"/>
                </a:lnTo>
                <a:lnTo>
                  <a:pt x="468706" y="35882"/>
                </a:lnTo>
                <a:lnTo>
                  <a:pt x="515622" y="46859"/>
                </a:lnTo>
                <a:lnTo>
                  <a:pt x="538671" y="66698"/>
                </a:lnTo>
                <a:lnTo>
                  <a:pt x="541035" y="60742"/>
                </a:lnTo>
                <a:lnTo>
                  <a:pt x="583687" y="40111"/>
                </a:lnTo>
                <a:lnTo>
                  <a:pt x="989075" y="35051"/>
                </a:lnTo>
                <a:lnTo>
                  <a:pt x="1008310" y="34284"/>
                </a:lnTo>
                <a:lnTo>
                  <a:pt x="1055404" y="23939"/>
                </a:lnTo>
                <a:lnTo>
                  <a:pt x="1073998" y="11799"/>
                </a:lnTo>
                <a:lnTo>
                  <a:pt x="1078267" y="4594"/>
                </a:lnTo>
              </a:path>
            </a:pathLst>
          </a:custGeom>
          <a:ln w="57149">
            <a:solidFill>
              <a:srgbClr val="FF0000"/>
            </a:solidFill>
          </a:ln>
        </p:spPr>
        <p:txBody>
          <a:bodyPr wrap="square" lIns="0" tIns="0" rIns="0" bIns="0" rtlCol="0">
            <a:noAutofit/>
          </a:bodyPr>
          <a:lstStyle/>
          <a:p>
            <a:endParaRPr/>
          </a:p>
        </p:txBody>
      </p:sp>
    </p:spTree>
    <p:extLst>
      <p:ext uri="{BB962C8B-B14F-4D97-AF65-F5344CB8AC3E}">
        <p14:creationId xmlns:p14="http://schemas.microsoft.com/office/powerpoint/2010/main" val="3418706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456B3F-8475-43A0-9BBC-0957B5D617B9}"/>
              </a:ext>
            </a:extLst>
          </p:cNvPr>
          <p:cNvSpPr>
            <a:spLocks noGrp="1"/>
          </p:cNvSpPr>
          <p:nvPr>
            <p:ph type="title"/>
          </p:nvPr>
        </p:nvSpPr>
        <p:spPr/>
        <p:txBody>
          <a:bodyPr/>
          <a:lstStyle/>
          <a:p>
            <a:r>
              <a:rPr lang="fr-FR" dirty="0" err="1"/>
              <a:t>Requirements</a:t>
            </a:r>
            <a:endParaRPr lang="fr-FR" dirty="0"/>
          </a:p>
        </p:txBody>
      </p:sp>
      <p:sp>
        <p:nvSpPr>
          <p:cNvPr id="3" name="Espace réservé du contenu 2">
            <a:extLst>
              <a:ext uri="{FF2B5EF4-FFF2-40B4-BE49-F238E27FC236}">
                <a16:creationId xmlns:a16="http://schemas.microsoft.com/office/drawing/2014/main" id="{F33FD5E7-4DE0-434B-8EDA-810C22BD0D56}"/>
              </a:ext>
            </a:extLst>
          </p:cNvPr>
          <p:cNvSpPr>
            <a:spLocks noGrp="1"/>
          </p:cNvSpPr>
          <p:nvPr>
            <p:ph idx="1"/>
          </p:nvPr>
        </p:nvSpPr>
        <p:spPr/>
        <p:txBody>
          <a:bodyPr>
            <a:normAutofit fontScale="85000" lnSpcReduction="10000"/>
          </a:bodyPr>
          <a:lstStyle/>
          <a:p>
            <a:pPr marL="0" indent="0">
              <a:buNone/>
            </a:pPr>
            <a:r>
              <a:rPr lang="en-US" dirty="0"/>
              <a:t>To interface LabVIEW with Arduino, you require the following software’s and hardware’s,   </a:t>
            </a:r>
          </a:p>
          <a:p>
            <a:r>
              <a:rPr lang="en-US" dirty="0">
                <a:hlinkClick r:id="rId2"/>
              </a:rPr>
              <a:t>LabVIEW</a:t>
            </a:r>
            <a:r>
              <a:rPr lang="en-US" dirty="0"/>
              <a:t> (software)</a:t>
            </a:r>
          </a:p>
          <a:p>
            <a:r>
              <a:rPr lang="en-US" dirty="0">
                <a:hlinkClick r:id="rId3"/>
              </a:rPr>
              <a:t>NI VISA</a:t>
            </a:r>
            <a:r>
              <a:rPr lang="en-US" dirty="0"/>
              <a:t> (software) (</a:t>
            </a:r>
            <a:r>
              <a:rPr lang="en-US" dirty="0">
                <a:hlinkClick r:id="rId4"/>
              </a:rPr>
              <a:t>https://www.ni.com/en-lb/support/downloads/drivers/download.ni-visa.html#346210</a:t>
            </a:r>
            <a:r>
              <a:rPr lang="en-US" dirty="0"/>
              <a:t> )</a:t>
            </a:r>
          </a:p>
          <a:p>
            <a:r>
              <a:rPr lang="en-US" dirty="0">
                <a:hlinkClick r:id="rId5"/>
              </a:rPr>
              <a:t>VI packet manager</a:t>
            </a:r>
            <a:r>
              <a:rPr lang="en-US" dirty="0"/>
              <a:t> (software)</a:t>
            </a:r>
          </a:p>
          <a:p>
            <a:r>
              <a:rPr lang="en-US" dirty="0">
                <a:hlinkClick r:id="rId6"/>
              </a:rPr>
              <a:t>Arduino IDE</a:t>
            </a:r>
            <a:r>
              <a:rPr lang="en-US" dirty="0"/>
              <a:t> (software) (https://www.arduino.cc/en/Guide/Windows)</a:t>
            </a:r>
          </a:p>
          <a:p>
            <a:pPr marL="0" indent="0">
              <a:buNone/>
            </a:pPr>
            <a:endParaRPr lang="en-US" dirty="0"/>
          </a:p>
          <a:p>
            <a:r>
              <a:rPr lang="en-US" b="1" dirty="0"/>
              <a:t>LINX</a:t>
            </a:r>
            <a:r>
              <a:rPr lang="en-US" dirty="0"/>
              <a:t>,  (this will be available inside VI package manager, open VI package manager and search for it, double click on it. You will reach to an installation window. Click install button visible to you in that window.)</a:t>
            </a:r>
          </a:p>
          <a:p>
            <a:r>
              <a:rPr lang="en-US" b="1" dirty="0"/>
              <a:t>LabVIEW Interface for Arduino</a:t>
            </a:r>
            <a:r>
              <a:rPr lang="en-US" dirty="0"/>
              <a:t>, this will be available inside VI package manager, open VI package manager and search for it, double click on it. You will reach to an installation window. Click install button visible to you in that window,</a:t>
            </a:r>
          </a:p>
          <a:p>
            <a:pPr marL="0" indent="0">
              <a:buNone/>
            </a:pPr>
            <a:br>
              <a:rPr lang="en-US" dirty="0"/>
            </a:br>
            <a:endParaRPr lang="fr-FR" dirty="0"/>
          </a:p>
        </p:txBody>
      </p:sp>
    </p:spTree>
    <p:extLst>
      <p:ext uri="{BB962C8B-B14F-4D97-AF65-F5344CB8AC3E}">
        <p14:creationId xmlns:p14="http://schemas.microsoft.com/office/powerpoint/2010/main" val="2936171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803D63-135F-4699-AFB4-2B731C632FCF}"/>
              </a:ext>
            </a:extLst>
          </p:cNvPr>
          <p:cNvSpPr>
            <a:spLocks noGrp="1"/>
          </p:cNvSpPr>
          <p:nvPr>
            <p:ph type="title"/>
          </p:nvPr>
        </p:nvSpPr>
        <p:spPr/>
        <p:txBody>
          <a:bodyPr/>
          <a:lstStyle/>
          <a:p>
            <a:r>
              <a:rPr lang="en-US" b="1" dirty="0"/>
              <a:t>LabVIEW Interface for Arduino</a:t>
            </a:r>
            <a:endParaRPr lang="fr-FR" dirty="0"/>
          </a:p>
        </p:txBody>
      </p:sp>
      <p:pic>
        <p:nvPicPr>
          <p:cNvPr id="5" name="Image 4">
            <a:extLst>
              <a:ext uri="{FF2B5EF4-FFF2-40B4-BE49-F238E27FC236}">
                <a16:creationId xmlns:a16="http://schemas.microsoft.com/office/drawing/2014/main" id="{801CADD1-8DDB-4580-A9BF-CB2808294957}"/>
              </a:ext>
            </a:extLst>
          </p:cNvPr>
          <p:cNvPicPr>
            <a:picLocks noChangeAspect="1"/>
          </p:cNvPicPr>
          <p:nvPr/>
        </p:nvPicPr>
        <p:blipFill>
          <a:blip r:embed="rId2"/>
          <a:stretch>
            <a:fillRect/>
          </a:stretch>
        </p:blipFill>
        <p:spPr>
          <a:xfrm>
            <a:off x="1092583" y="2167865"/>
            <a:ext cx="10250839" cy="4093456"/>
          </a:xfrm>
          <a:prstGeom prst="rect">
            <a:avLst/>
          </a:prstGeom>
        </p:spPr>
      </p:pic>
      <p:pic>
        <p:nvPicPr>
          <p:cNvPr id="4" name="Espace réservé du contenu 3">
            <a:extLst>
              <a:ext uri="{FF2B5EF4-FFF2-40B4-BE49-F238E27FC236}">
                <a16:creationId xmlns:a16="http://schemas.microsoft.com/office/drawing/2014/main" id="{F6AF61F5-BC96-4DD1-9693-8458FBE5A932}"/>
              </a:ext>
            </a:extLst>
          </p:cNvPr>
          <p:cNvPicPr>
            <a:picLocks noGrp="1" noChangeAspect="1"/>
          </p:cNvPicPr>
          <p:nvPr>
            <p:ph idx="1"/>
          </p:nvPr>
        </p:nvPicPr>
        <p:blipFill>
          <a:blip r:embed="rId3"/>
          <a:stretch>
            <a:fillRect/>
          </a:stretch>
        </p:blipFill>
        <p:spPr>
          <a:xfrm>
            <a:off x="1029207" y="2167865"/>
            <a:ext cx="10175358" cy="4350334"/>
          </a:xfrm>
          <a:prstGeom prst="rect">
            <a:avLst/>
          </a:prstGeom>
        </p:spPr>
      </p:pic>
    </p:spTree>
    <p:extLst>
      <p:ext uri="{BB962C8B-B14F-4D97-AF65-F5344CB8AC3E}">
        <p14:creationId xmlns:p14="http://schemas.microsoft.com/office/powerpoint/2010/main" val="144760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 18">
            <a:extLst>
              <a:ext uri="{FF2B5EF4-FFF2-40B4-BE49-F238E27FC236}">
                <a16:creationId xmlns:a16="http://schemas.microsoft.com/office/drawing/2014/main" id="{3AC02D7D-A2EB-4713-8055-9370836281E3}"/>
              </a:ext>
            </a:extLst>
          </p:cNvPr>
          <p:cNvPicPr>
            <a:picLocks noChangeAspect="1"/>
          </p:cNvPicPr>
          <p:nvPr/>
        </p:nvPicPr>
        <p:blipFill>
          <a:blip r:embed="rId2"/>
          <a:stretch>
            <a:fillRect/>
          </a:stretch>
        </p:blipFill>
        <p:spPr>
          <a:xfrm>
            <a:off x="-36621" y="-1"/>
            <a:ext cx="6833079" cy="4725002"/>
          </a:xfrm>
          <a:prstGeom prst="rect">
            <a:avLst/>
          </a:prstGeom>
        </p:spPr>
      </p:pic>
      <p:sp>
        <p:nvSpPr>
          <p:cNvPr id="2" name="Titre 1">
            <a:extLst>
              <a:ext uri="{FF2B5EF4-FFF2-40B4-BE49-F238E27FC236}">
                <a16:creationId xmlns:a16="http://schemas.microsoft.com/office/drawing/2014/main" id="{36DADA8C-62D1-4765-9B52-41A580F877E3}"/>
              </a:ext>
            </a:extLst>
          </p:cNvPr>
          <p:cNvSpPr>
            <a:spLocks noGrp="1"/>
          </p:cNvSpPr>
          <p:nvPr>
            <p:ph type="title"/>
          </p:nvPr>
        </p:nvSpPr>
        <p:spPr/>
        <p:txBody>
          <a:bodyPr/>
          <a:lstStyle/>
          <a:p>
            <a:r>
              <a:rPr lang="en-US" b="1" dirty="0"/>
              <a:t>LabVIEW Interface for Arduino</a:t>
            </a:r>
            <a:endParaRPr lang="fr-FR" dirty="0"/>
          </a:p>
        </p:txBody>
      </p:sp>
      <p:pic>
        <p:nvPicPr>
          <p:cNvPr id="8" name="Espace réservé du contenu 7">
            <a:extLst>
              <a:ext uri="{FF2B5EF4-FFF2-40B4-BE49-F238E27FC236}">
                <a16:creationId xmlns:a16="http://schemas.microsoft.com/office/drawing/2014/main" id="{73F90D91-C4A0-4015-BEA4-8C9615BF1A93}"/>
              </a:ext>
            </a:extLst>
          </p:cNvPr>
          <p:cNvPicPr>
            <a:picLocks noGrp="1" noChangeAspect="1"/>
          </p:cNvPicPr>
          <p:nvPr>
            <p:ph idx="1"/>
          </p:nvPr>
        </p:nvPicPr>
        <p:blipFill>
          <a:blip r:embed="rId3"/>
          <a:stretch>
            <a:fillRect/>
          </a:stretch>
        </p:blipFill>
        <p:spPr>
          <a:xfrm>
            <a:off x="-36621" y="0"/>
            <a:ext cx="5434336" cy="4643327"/>
          </a:xfrm>
          <a:prstGeom prst="rect">
            <a:avLst/>
          </a:prstGeom>
        </p:spPr>
      </p:pic>
      <p:pic>
        <p:nvPicPr>
          <p:cNvPr id="9" name="Image 8">
            <a:extLst>
              <a:ext uri="{FF2B5EF4-FFF2-40B4-BE49-F238E27FC236}">
                <a16:creationId xmlns:a16="http://schemas.microsoft.com/office/drawing/2014/main" id="{CE97993A-7A14-4334-B256-8E7118544065}"/>
              </a:ext>
            </a:extLst>
          </p:cNvPr>
          <p:cNvPicPr>
            <a:picLocks noChangeAspect="1"/>
          </p:cNvPicPr>
          <p:nvPr/>
        </p:nvPicPr>
        <p:blipFill>
          <a:blip r:embed="rId4"/>
          <a:stretch>
            <a:fillRect/>
          </a:stretch>
        </p:blipFill>
        <p:spPr>
          <a:xfrm>
            <a:off x="361104" y="37148"/>
            <a:ext cx="5434336" cy="4630380"/>
          </a:xfrm>
          <a:prstGeom prst="rect">
            <a:avLst/>
          </a:prstGeom>
        </p:spPr>
      </p:pic>
      <p:pic>
        <p:nvPicPr>
          <p:cNvPr id="10" name="Image 9">
            <a:extLst>
              <a:ext uri="{FF2B5EF4-FFF2-40B4-BE49-F238E27FC236}">
                <a16:creationId xmlns:a16="http://schemas.microsoft.com/office/drawing/2014/main" id="{AA0086CA-BC97-437F-B50F-468693603F7F}"/>
              </a:ext>
            </a:extLst>
          </p:cNvPr>
          <p:cNvPicPr>
            <a:picLocks noChangeAspect="1"/>
          </p:cNvPicPr>
          <p:nvPr/>
        </p:nvPicPr>
        <p:blipFill>
          <a:blip r:embed="rId5"/>
          <a:stretch>
            <a:fillRect/>
          </a:stretch>
        </p:blipFill>
        <p:spPr>
          <a:xfrm>
            <a:off x="1090330" y="-79559"/>
            <a:ext cx="5434336" cy="4655073"/>
          </a:xfrm>
          <a:prstGeom prst="rect">
            <a:avLst/>
          </a:prstGeom>
        </p:spPr>
      </p:pic>
      <p:pic>
        <p:nvPicPr>
          <p:cNvPr id="12" name="Image 11">
            <a:extLst>
              <a:ext uri="{FF2B5EF4-FFF2-40B4-BE49-F238E27FC236}">
                <a16:creationId xmlns:a16="http://schemas.microsoft.com/office/drawing/2014/main" id="{5F0A6E06-68A4-48AD-93EB-07434DB7D077}"/>
              </a:ext>
            </a:extLst>
          </p:cNvPr>
          <p:cNvPicPr>
            <a:picLocks noChangeAspect="1"/>
          </p:cNvPicPr>
          <p:nvPr/>
        </p:nvPicPr>
        <p:blipFill>
          <a:blip r:embed="rId6"/>
          <a:stretch>
            <a:fillRect/>
          </a:stretch>
        </p:blipFill>
        <p:spPr>
          <a:xfrm>
            <a:off x="1546193" y="6473"/>
            <a:ext cx="5498576" cy="4630380"/>
          </a:xfrm>
          <a:prstGeom prst="rect">
            <a:avLst/>
          </a:prstGeom>
        </p:spPr>
      </p:pic>
      <p:pic>
        <p:nvPicPr>
          <p:cNvPr id="13" name="Image 12">
            <a:extLst>
              <a:ext uri="{FF2B5EF4-FFF2-40B4-BE49-F238E27FC236}">
                <a16:creationId xmlns:a16="http://schemas.microsoft.com/office/drawing/2014/main" id="{B3C9C800-656E-417D-8C24-1FD0B5C84069}"/>
              </a:ext>
            </a:extLst>
          </p:cNvPr>
          <p:cNvPicPr>
            <a:picLocks noChangeAspect="1"/>
          </p:cNvPicPr>
          <p:nvPr/>
        </p:nvPicPr>
        <p:blipFill>
          <a:blip r:embed="rId7"/>
          <a:stretch>
            <a:fillRect/>
          </a:stretch>
        </p:blipFill>
        <p:spPr>
          <a:xfrm>
            <a:off x="2057132" y="31175"/>
            <a:ext cx="5498576" cy="4642325"/>
          </a:xfrm>
          <a:prstGeom prst="rect">
            <a:avLst/>
          </a:prstGeom>
        </p:spPr>
      </p:pic>
      <p:pic>
        <p:nvPicPr>
          <p:cNvPr id="14" name="Image 13">
            <a:extLst>
              <a:ext uri="{FF2B5EF4-FFF2-40B4-BE49-F238E27FC236}">
                <a16:creationId xmlns:a16="http://schemas.microsoft.com/office/drawing/2014/main" id="{91F3D939-C24C-4FE0-AB16-68777769953E}"/>
              </a:ext>
            </a:extLst>
          </p:cNvPr>
          <p:cNvPicPr>
            <a:picLocks noChangeAspect="1"/>
          </p:cNvPicPr>
          <p:nvPr/>
        </p:nvPicPr>
        <p:blipFill>
          <a:blip r:embed="rId8"/>
          <a:stretch>
            <a:fillRect/>
          </a:stretch>
        </p:blipFill>
        <p:spPr>
          <a:xfrm>
            <a:off x="2887434" y="15848"/>
            <a:ext cx="5531501" cy="4642325"/>
          </a:xfrm>
          <a:prstGeom prst="rect">
            <a:avLst/>
          </a:prstGeom>
        </p:spPr>
      </p:pic>
      <p:pic>
        <p:nvPicPr>
          <p:cNvPr id="15" name="Image 14">
            <a:extLst>
              <a:ext uri="{FF2B5EF4-FFF2-40B4-BE49-F238E27FC236}">
                <a16:creationId xmlns:a16="http://schemas.microsoft.com/office/drawing/2014/main" id="{7B568F3A-3675-4C25-BEEB-98B91C85A316}"/>
              </a:ext>
            </a:extLst>
          </p:cNvPr>
          <p:cNvPicPr>
            <a:picLocks noChangeAspect="1"/>
          </p:cNvPicPr>
          <p:nvPr/>
        </p:nvPicPr>
        <p:blipFill>
          <a:blip r:embed="rId9"/>
          <a:stretch>
            <a:fillRect/>
          </a:stretch>
        </p:blipFill>
        <p:spPr>
          <a:xfrm>
            <a:off x="3733235" y="118087"/>
            <a:ext cx="5498576" cy="4652641"/>
          </a:xfrm>
          <a:prstGeom prst="rect">
            <a:avLst/>
          </a:prstGeom>
        </p:spPr>
      </p:pic>
      <p:pic>
        <p:nvPicPr>
          <p:cNvPr id="16" name="Image 15">
            <a:extLst>
              <a:ext uri="{FF2B5EF4-FFF2-40B4-BE49-F238E27FC236}">
                <a16:creationId xmlns:a16="http://schemas.microsoft.com/office/drawing/2014/main" id="{3B78B908-F550-44EF-83F7-8F8A39BC2802}"/>
              </a:ext>
            </a:extLst>
          </p:cNvPr>
          <p:cNvPicPr>
            <a:picLocks noChangeAspect="1"/>
          </p:cNvPicPr>
          <p:nvPr/>
        </p:nvPicPr>
        <p:blipFill>
          <a:blip r:embed="rId10"/>
          <a:stretch>
            <a:fillRect/>
          </a:stretch>
        </p:blipFill>
        <p:spPr>
          <a:xfrm>
            <a:off x="4055003" y="1136867"/>
            <a:ext cx="6833080" cy="5161247"/>
          </a:xfrm>
          <a:prstGeom prst="rect">
            <a:avLst/>
          </a:prstGeom>
        </p:spPr>
      </p:pic>
    </p:spTree>
    <p:extLst>
      <p:ext uri="{BB962C8B-B14F-4D97-AF65-F5344CB8AC3E}">
        <p14:creationId xmlns:p14="http://schemas.microsoft.com/office/powerpoint/2010/main" val="147402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951251-1767-4910-A42A-CC3164EFF72F}"/>
              </a:ext>
            </a:extLst>
          </p:cNvPr>
          <p:cNvSpPr>
            <a:spLocks noGrp="1"/>
          </p:cNvSpPr>
          <p:nvPr>
            <p:ph type="title"/>
          </p:nvPr>
        </p:nvSpPr>
        <p:spPr/>
        <p:txBody>
          <a:bodyPr/>
          <a:lstStyle/>
          <a:p>
            <a:r>
              <a:rPr lang="en-US" b="1" dirty="0"/>
              <a:t>LabVIEW Interface for Arduino</a:t>
            </a:r>
            <a:endParaRPr lang="fr-FR" dirty="0"/>
          </a:p>
        </p:txBody>
      </p:sp>
      <p:pic>
        <p:nvPicPr>
          <p:cNvPr id="4" name="Espace réservé du contenu 3">
            <a:extLst>
              <a:ext uri="{FF2B5EF4-FFF2-40B4-BE49-F238E27FC236}">
                <a16:creationId xmlns:a16="http://schemas.microsoft.com/office/drawing/2014/main" id="{31DF0B24-4180-44D8-909C-47583DCF11F8}"/>
              </a:ext>
            </a:extLst>
          </p:cNvPr>
          <p:cNvPicPr>
            <a:picLocks noGrp="1" noChangeAspect="1"/>
          </p:cNvPicPr>
          <p:nvPr>
            <p:ph idx="1"/>
          </p:nvPr>
        </p:nvPicPr>
        <p:blipFill>
          <a:blip r:embed="rId3"/>
          <a:stretch>
            <a:fillRect/>
          </a:stretch>
        </p:blipFill>
        <p:spPr>
          <a:xfrm>
            <a:off x="581192" y="2029046"/>
            <a:ext cx="6263114" cy="4655152"/>
          </a:xfrm>
          <a:prstGeom prst="rect">
            <a:avLst/>
          </a:prstGeom>
        </p:spPr>
      </p:pic>
      <p:pic>
        <p:nvPicPr>
          <p:cNvPr id="7" name="Image 6">
            <a:extLst>
              <a:ext uri="{FF2B5EF4-FFF2-40B4-BE49-F238E27FC236}">
                <a16:creationId xmlns:a16="http://schemas.microsoft.com/office/drawing/2014/main" id="{7D33A6A4-AEAC-4457-958F-D043567F57C9}"/>
              </a:ext>
            </a:extLst>
          </p:cNvPr>
          <p:cNvPicPr>
            <a:picLocks noChangeAspect="1"/>
          </p:cNvPicPr>
          <p:nvPr/>
        </p:nvPicPr>
        <p:blipFill>
          <a:blip r:embed="rId4"/>
          <a:stretch>
            <a:fillRect/>
          </a:stretch>
        </p:blipFill>
        <p:spPr>
          <a:xfrm>
            <a:off x="2354343" y="2681287"/>
            <a:ext cx="4489963" cy="2489333"/>
          </a:xfrm>
          <a:prstGeom prst="rect">
            <a:avLst/>
          </a:prstGeom>
        </p:spPr>
      </p:pic>
      <p:pic>
        <p:nvPicPr>
          <p:cNvPr id="6" name="Image 5">
            <a:extLst>
              <a:ext uri="{FF2B5EF4-FFF2-40B4-BE49-F238E27FC236}">
                <a16:creationId xmlns:a16="http://schemas.microsoft.com/office/drawing/2014/main" id="{CE355AE4-2A46-45EB-B785-31CF85EC8FCB}"/>
              </a:ext>
            </a:extLst>
          </p:cNvPr>
          <p:cNvPicPr>
            <a:picLocks noChangeAspect="1"/>
          </p:cNvPicPr>
          <p:nvPr/>
        </p:nvPicPr>
        <p:blipFill>
          <a:blip r:embed="rId5"/>
          <a:stretch>
            <a:fillRect/>
          </a:stretch>
        </p:blipFill>
        <p:spPr>
          <a:xfrm>
            <a:off x="2609849" y="1102485"/>
            <a:ext cx="5024439" cy="5646936"/>
          </a:xfrm>
          <a:prstGeom prst="rect">
            <a:avLst/>
          </a:prstGeom>
        </p:spPr>
      </p:pic>
    </p:spTree>
    <p:extLst>
      <p:ext uri="{BB962C8B-B14F-4D97-AF65-F5344CB8AC3E}">
        <p14:creationId xmlns:p14="http://schemas.microsoft.com/office/powerpoint/2010/main" val="113117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CE36B4-B560-45AC-8784-A3E775C37721}"/>
              </a:ext>
            </a:extLst>
          </p:cNvPr>
          <p:cNvSpPr>
            <a:spLocks noGrp="1"/>
          </p:cNvSpPr>
          <p:nvPr>
            <p:ph type="title"/>
          </p:nvPr>
        </p:nvSpPr>
        <p:spPr/>
        <p:txBody>
          <a:bodyPr/>
          <a:lstStyle/>
          <a:p>
            <a:r>
              <a:rPr lang="en-US" b="1" dirty="0"/>
              <a:t>LINX</a:t>
            </a:r>
            <a:endParaRPr lang="fr-FR" dirty="0"/>
          </a:p>
        </p:txBody>
      </p:sp>
      <p:pic>
        <p:nvPicPr>
          <p:cNvPr id="4" name="Espace réservé du contenu 3">
            <a:extLst>
              <a:ext uri="{FF2B5EF4-FFF2-40B4-BE49-F238E27FC236}">
                <a16:creationId xmlns:a16="http://schemas.microsoft.com/office/drawing/2014/main" id="{D691A44A-258E-4324-9460-B49B0777B134}"/>
              </a:ext>
            </a:extLst>
          </p:cNvPr>
          <p:cNvPicPr>
            <a:picLocks noGrp="1" noChangeAspect="1"/>
          </p:cNvPicPr>
          <p:nvPr>
            <p:ph idx="1"/>
          </p:nvPr>
        </p:nvPicPr>
        <p:blipFill>
          <a:blip r:embed="rId2"/>
          <a:stretch>
            <a:fillRect/>
          </a:stretch>
        </p:blipFill>
        <p:spPr>
          <a:xfrm>
            <a:off x="1752005" y="2181225"/>
            <a:ext cx="8168508" cy="4262438"/>
          </a:xfrm>
          <a:prstGeom prst="rect">
            <a:avLst/>
          </a:prstGeom>
        </p:spPr>
      </p:pic>
      <p:pic>
        <p:nvPicPr>
          <p:cNvPr id="5" name="Image 4">
            <a:extLst>
              <a:ext uri="{FF2B5EF4-FFF2-40B4-BE49-F238E27FC236}">
                <a16:creationId xmlns:a16="http://schemas.microsoft.com/office/drawing/2014/main" id="{AA90C00D-DA55-4630-AE67-F3A53E86709A}"/>
              </a:ext>
            </a:extLst>
          </p:cNvPr>
          <p:cNvPicPr>
            <a:picLocks noChangeAspect="1"/>
          </p:cNvPicPr>
          <p:nvPr/>
        </p:nvPicPr>
        <p:blipFill>
          <a:blip r:embed="rId3"/>
          <a:stretch>
            <a:fillRect/>
          </a:stretch>
        </p:blipFill>
        <p:spPr>
          <a:xfrm>
            <a:off x="1542865" y="1343314"/>
            <a:ext cx="8586787" cy="5514686"/>
          </a:xfrm>
          <a:prstGeom prst="rect">
            <a:avLst/>
          </a:prstGeom>
        </p:spPr>
      </p:pic>
      <p:pic>
        <p:nvPicPr>
          <p:cNvPr id="6" name="Image 5">
            <a:extLst>
              <a:ext uri="{FF2B5EF4-FFF2-40B4-BE49-F238E27FC236}">
                <a16:creationId xmlns:a16="http://schemas.microsoft.com/office/drawing/2014/main" id="{AAE13A01-FE3D-4359-8322-4C5E61386C1C}"/>
              </a:ext>
            </a:extLst>
          </p:cNvPr>
          <p:cNvPicPr>
            <a:picLocks noChangeAspect="1"/>
          </p:cNvPicPr>
          <p:nvPr/>
        </p:nvPicPr>
        <p:blipFill>
          <a:blip r:embed="rId4"/>
          <a:stretch>
            <a:fillRect/>
          </a:stretch>
        </p:blipFill>
        <p:spPr>
          <a:xfrm>
            <a:off x="2681307" y="1209056"/>
            <a:ext cx="7343775" cy="5507831"/>
          </a:xfrm>
          <a:prstGeom prst="rect">
            <a:avLst/>
          </a:prstGeom>
        </p:spPr>
      </p:pic>
    </p:spTree>
    <p:extLst>
      <p:ext uri="{BB962C8B-B14F-4D97-AF65-F5344CB8AC3E}">
        <p14:creationId xmlns:p14="http://schemas.microsoft.com/office/powerpoint/2010/main" val="393227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C041A0-9444-423E-9781-C8A3AC597515}"/>
              </a:ext>
            </a:extLst>
          </p:cNvPr>
          <p:cNvSpPr>
            <a:spLocks noGrp="1"/>
          </p:cNvSpPr>
          <p:nvPr>
            <p:ph type="title"/>
          </p:nvPr>
        </p:nvSpPr>
        <p:spPr/>
        <p:txBody>
          <a:bodyPr/>
          <a:lstStyle/>
          <a:p>
            <a:r>
              <a:rPr lang="fr-FR" dirty="0"/>
              <a:t>Capteurs </a:t>
            </a:r>
          </a:p>
        </p:txBody>
      </p:sp>
      <p:sp>
        <p:nvSpPr>
          <p:cNvPr id="3" name="Espace réservé du contenu 2">
            <a:extLst>
              <a:ext uri="{FF2B5EF4-FFF2-40B4-BE49-F238E27FC236}">
                <a16:creationId xmlns:a16="http://schemas.microsoft.com/office/drawing/2014/main" id="{FA78298E-15B1-4A4B-8D5F-056270D4114F}"/>
              </a:ext>
            </a:extLst>
          </p:cNvPr>
          <p:cNvSpPr>
            <a:spLocks noGrp="1"/>
          </p:cNvSpPr>
          <p:nvPr>
            <p:ph idx="1"/>
          </p:nvPr>
        </p:nvSpPr>
        <p:spPr/>
        <p:txBody>
          <a:bodyPr>
            <a:normAutofit/>
          </a:bodyPr>
          <a:lstStyle/>
          <a:p>
            <a:r>
              <a:rPr lang="en-US" sz="2400" dirty="0"/>
              <a:t>Temperature sensor: LM35</a:t>
            </a:r>
          </a:p>
          <a:p>
            <a:r>
              <a:rPr lang="en-US" sz="2400" dirty="0"/>
              <a:t>Humidity and temperature sensor: DHT11 module </a:t>
            </a:r>
          </a:p>
          <a:p>
            <a:r>
              <a:rPr lang="en-US" sz="2400" dirty="0"/>
              <a:t>Ultrasonic module HC-SR04</a:t>
            </a:r>
          </a:p>
          <a:p>
            <a:r>
              <a:rPr lang="en-US" sz="2400" dirty="0"/>
              <a:t>Flame sensor: KY-026</a:t>
            </a:r>
            <a:endParaRPr lang="fr-FR" sz="2400" dirty="0"/>
          </a:p>
        </p:txBody>
      </p:sp>
    </p:spTree>
    <p:extLst>
      <p:ext uri="{BB962C8B-B14F-4D97-AF65-F5344CB8AC3E}">
        <p14:creationId xmlns:p14="http://schemas.microsoft.com/office/powerpoint/2010/main" val="2636795375"/>
      </p:ext>
    </p:extLst>
  </p:cSld>
  <p:clrMapOvr>
    <a:masterClrMapping/>
  </p:clrMapOvr>
</p:sld>
</file>

<file path=ppt/theme/theme1.xml><?xml version="1.0" encoding="utf-8"?>
<a:theme xmlns:a="http://schemas.openxmlformats.org/drawingml/2006/main" name="Dividende">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2.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Thème11</Template>
  <TotalTime>0</TotalTime>
  <Words>250</Words>
  <Application>Microsoft Office PowerPoint</Application>
  <PresentationFormat>Grand écran</PresentationFormat>
  <Paragraphs>36</Paragraphs>
  <Slides>8</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Calibri</vt:lpstr>
      <vt:lpstr>Gill Sans MT</vt:lpstr>
      <vt:lpstr>Wingdings 2</vt:lpstr>
      <vt:lpstr>Dividende</vt:lpstr>
      <vt:lpstr>LabArd</vt:lpstr>
      <vt:lpstr>Arduino </vt:lpstr>
      <vt:lpstr>Requirements</vt:lpstr>
      <vt:lpstr>LabVIEW Interface for Arduino</vt:lpstr>
      <vt:lpstr>LabVIEW Interface for Arduino</vt:lpstr>
      <vt:lpstr>LabVIEW Interface for Arduino</vt:lpstr>
      <vt:lpstr>LINX</vt:lpstr>
      <vt:lpstr>Capteurs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2019-12-12T19:23:43Z</dcterms:created>
  <dcterms:modified xsi:type="dcterms:W3CDTF">2022-06-25T19:11:49Z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