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Overpass"/>
      <p:regular r:id="rId30"/>
      <p:bold r:id="rId31"/>
      <p:italic r:id="rId32"/>
      <p:boldItalic r:id="rId33"/>
    </p:embeddedFont>
    <p:embeddedFont>
      <p:font typeface="Fira Sans Medium"/>
      <p:regular r:id="rId34"/>
      <p:bold r:id="rId35"/>
      <p:italic r:id="rId36"/>
      <p:boldItalic r:id="rId37"/>
    </p:embeddedFont>
    <p:embeddedFont>
      <p:font typeface="Overpass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Light-italic.fntdata"/><Relationship Id="rId20" Type="http://schemas.openxmlformats.org/officeDocument/2006/relationships/slide" Target="slides/slide13.xml"/><Relationship Id="rId41" Type="http://schemas.openxmlformats.org/officeDocument/2006/relationships/font" Target="fonts/OverpassLight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verpass-bold.fntdata"/><Relationship Id="rId30" Type="http://schemas.openxmlformats.org/officeDocument/2006/relationships/font" Target="fonts/Overpass-regular.fntdata"/><Relationship Id="rId11" Type="http://schemas.openxmlformats.org/officeDocument/2006/relationships/slide" Target="slides/slide4.xml"/><Relationship Id="rId33" Type="http://schemas.openxmlformats.org/officeDocument/2006/relationships/font" Target="fonts/Overpass-boldItalic.fntdata"/><Relationship Id="rId10" Type="http://schemas.openxmlformats.org/officeDocument/2006/relationships/slide" Target="slides/slide3.xml"/><Relationship Id="rId32" Type="http://schemas.openxmlformats.org/officeDocument/2006/relationships/font" Target="fonts/Overpass-italic.fntdata"/><Relationship Id="rId13" Type="http://schemas.openxmlformats.org/officeDocument/2006/relationships/slide" Target="slides/slide6.xml"/><Relationship Id="rId35" Type="http://schemas.openxmlformats.org/officeDocument/2006/relationships/font" Target="fonts/FiraSansMedium-bold.fntdata"/><Relationship Id="rId12" Type="http://schemas.openxmlformats.org/officeDocument/2006/relationships/slide" Target="slides/slide5.xml"/><Relationship Id="rId34" Type="http://schemas.openxmlformats.org/officeDocument/2006/relationships/font" Target="fonts/FiraSansMedium-regular.fntdata"/><Relationship Id="rId15" Type="http://schemas.openxmlformats.org/officeDocument/2006/relationships/slide" Target="slides/slide8.xml"/><Relationship Id="rId37" Type="http://schemas.openxmlformats.org/officeDocument/2006/relationships/font" Target="fonts/FiraSans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FiraSansMedium-italic.fntdata"/><Relationship Id="rId17" Type="http://schemas.openxmlformats.org/officeDocument/2006/relationships/slide" Target="slides/slide10.xml"/><Relationship Id="rId39" Type="http://schemas.openxmlformats.org/officeDocument/2006/relationships/font" Target="fonts/OverpassLight-bold.fntdata"/><Relationship Id="rId16" Type="http://schemas.openxmlformats.org/officeDocument/2006/relationships/slide" Target="slides/slide9.xml"/><Relationship Id="rId38" Type="http://schemas.openxmlformats.org/officeDocument/2006/relationships/font" Target="fonts/Overpass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9bd1796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9bd1796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9bd1796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79bd1796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9bd1796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9bd1796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9bd1796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9bd1796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9bd1796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79bd1796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9bd1796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9bd1796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9bd1796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79bd1796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9bd1796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9bd1796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79bd1796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79bd1796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9bd1796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9bd1796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9bd1796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9bd1796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9bd1796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9bd1796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9bd1796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9bd1796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9bd1796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9bd1796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9bd1796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79bd1796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9bd1796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9bd1796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9bd1796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9bd1796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9bd1796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9bd1796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9bd1796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9bd1796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9bd179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9bd179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9bd1796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9bd1796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79bd1796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79bd1796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a" type="title">
  <p:cSld name="TITLE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6225" y="-57925"/>
            <a:ext cx="9353198" cy="52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">
  <p:cSld name="TITLE_3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462" y="-30000"/>
            <a:ext cx="9246926" cy="52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 1">
  <p:cSld name="TITLE_3_1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15781" l="6862" r="2721" t="15781"/>
          <a:stretch/>
        </p:blipFill>
        <p:spPr>
          <a:xfrm>
            <a:off x="-85825" y="-48275"/>
            <a:ext cx="9315651" cy="524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 1 1">
  <p:cSld name="TITLE_3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 amt="51000"/>
          </a:blip>
          <a:srcRect b="15781" l="6862" r="2721" t="1578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-18858" l="-10155" r="-8623" t="-13294"/>
          <a:stretch/>
        </p:blipFill>
        <p:spPr>
          <a:xfrm>
            <a:off x="216125" y="308975"/>
            <a:ext cx="2342649" cy="9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2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5742985" y="367885"/>
            <a:ext cx="4407900" cy="4407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5268948" y="-106152"/>
            <a:ext cx="5355900" cy="5355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4667250" y="-707850"/>
            <a:ext cx="6559200" cy="6559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 Dark BG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 rot="-413">
            <a:off x="6379448" y="208150"/>
            <a:ext cx="24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Presentation Heading</a:t>
            </a:r>
            <a:r>
              <a:rPr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• Divider Heading</a:t>
            </a:r>
            <a:endParaRPr sz="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15483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_4_1_1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 b="8743" l="0" r="7407" t="6861"/>
          <a:stretch/>
        </p:blipFill>
        <p:spPr>
          <a:xfrm>
            <a:off x="5895975" y="323250"/>
            <a:ext cx="3095624" cy="188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0" l="-4344" r="-4529" t="0"/>
          <a:stretch/>
        </p:blipFill>
        <p:spPr>
          <a:xfrm>
            <a:off x="337950" y="400825"/>
            <a:ext cx="2220826" cy="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a" type="title">
  <p:cSld name="TITLE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487" y="-28962"/>
            <a:ext cx="9246974" cy="5201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">
  <p:cSld name="TITLE_3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887" y="-25175"/>
            <a:ext cx="9229776" cy="51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 1">
  <p:cSld name="TITLE_3_1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2">
            <a:alphaModFix/>
          </a:blip>
          <a:srcRect b="15781" l="6862" r="2721" t="1578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b 1 1">
  <p:cSld name="TITLE_3_1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 amt="51000"/>
          </a:blip>
          <a:srcRect b="15781" l="6862" r="2721" t="1578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2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5742985" y="367885"/>
            <a:ext cx="4407900" cy="4407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5268948" y="-106152"/>
            <a:ext cx="5355900" cy="5355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4667250" y="-707850"/>
            <a:ext cx="6559200" cy="6559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 Dark BG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 rot="-413">
            <a:off x="6379448" y="208150"/>
            <a:ext cx="24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Presentation Heading</a:t>
            </a:r>
            <a:r>
              <a:rPr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• Divider Heading</a:t>
            </a:r>
            <a:endParaRPr sz="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2">
            <a:alphaModFix/>
          </a:blip>
          <a:srcRect b="15483" l="0" r="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 Dark BG">
  <p:cSld name="CUSTOM_4"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 b="-7944" l="-5535" r="60496" t="0"/>
          <a:stretch/>
        </p:blipFill>
        <p:spPr>
          <a:xfrm>
            <a:off x="8325125" y="202900"/>
            <a:ext cx="608024" cy="5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8"/>
          <p:cNvSpPr txBox="1"/>
          <p:nvPr/>
        </p:nvSpPr>
        <p:spPr>
          <a:xfrm rot="-413">
            <a:off x="6190998" y="4698475"/>
            <a:ext cx="24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Presentation Heading</a:t>
            </a:r>
            <a:r>
              <a:rPr lang="en"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• Divider Heading</a:t>
            </a:r>
            <a:endParaRPr sz="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384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CUSTOM_4_1_1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9"/>
          <p:cNvPicPr preferRelativeResize="0"/>
          <p:nvPr/>
        </p:nvPicPr>
        <p:blipFill rotWithShape="1">
          <a:blip r:embed="rId2">
            <a:alphaModFix/>
          </a:blip>
          <a:srcRect b="8743" l="0" r="7407" t="6861"/>
          <a:stretch/>
        </p:blipFill>
        <p:spPr>
          <a:xfrm>
            <a:off x="5895975" y="323250"/>
            <a:ext cx="3095624" cy="188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5" y="400825"/>
            <a:ext cx="2109527" cy="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0"/>
          <p:cNvPicPr preferRelativeResize="0"/>
          <p:nvPr/>
        </p:nvPicPr>
        <p:blipFill rotWithShape="1">
          <a:blip r:embed="rId3">
            <a:alphaModFix/>
          </a:blip>
          <a:srcRect b="0" l="17480" r="17487" t="1234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/>
          <p:nvPr/>
        </p:nvSpPr>
        <p:spPr>
          <a:xfrm>
            <a:off x="6105525" y="573375"/>
            <a:ext cx="3476700" cy="741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9"/>
          <p:cNvSpPr txBox="1"/>
          <p:nvPr/>
        </p:nvSpPr>
        <p:spPr>
          <a:xfrm>
            <a:off x="6105525" y="636225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40"/>
          <p:cNvSpPr/>
          <p:nvPr/>
        </p:nvSpPr>
        <p:spPr>
          <a:xfrm>
            <a:off x="6105525" y="573375"/>
            <a:ext cx="3476700" cy="741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0"/>
          <p:cNvSpPr txBox="1"/>
          <p:nvPr/>
        </p:nvSpPr>
        <p:spPr>
          <a:xfrm>
            <a:off x="6105525" y="636225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1"/>
          <p:cNvPicPr preferRelativeResize="0"/>
          <p:nvPr/>
        </p:nvPicPr>
        <p:blipFill rotWithShape="1">
          <a:blip r:embed="rId3">
            <a:alphaModFix/>
          </a:blip>
          <a:srcRect b="0" l="17480" r="17487" t="1234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2"/>
          <p:cNvPicPr preferRelativeResize="0"/>
          <p:nvPr/>
        </p:nvPicPr>
        <p:blipFill rotWithShape="1">
          <a:blip r:embed="rId3">
            <a:alphaModFix/>
          </a:blip>
          <a:srcRect b="0" l="17480" r="17487" t="1234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16724" r="16724" t="0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4"/>
          <p:cNvPicPr preferRelativeResize="0"/>
          <p:nvPr/>
        </p:nvPicPr>
        <p:blipFill rotWithShape="1">
          <a:blip r:embed="rId3">
            <a:alphaModFix/>
          </a:blip>
          <a:srcRect b="0" l="16724" r="16724" t="0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5"/>
          <p:cNvPicPr preferRelativeResize="0"/>
          <p:nvPr/>
        </p:nvPicPr>
        <p:blipFill rotWithShape="1">
          <a:blip r:embed="rId3">
            <a:alphaModFix/>
          </a:blip>
          <a:srcRect b="9720" l="9737" r="9721" t="9945"/>
          <a:stretch/>
        </p:blipFill>
        <p:spPr>
          <a:xfrm>
            <a:off x="6134100" y="766800"/>
            <a:ext cx="3619500" cy="360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6"/>
          <p:cNvPicPr preferRelativeResize="0"/>
          <p:nvPr/>
        </p:nvPicPr>
        <p:blipFill rotWithShape="1">
          <a:blip r:embed="rId3">
            <a:alphaModFix/>
          </a:blip>
          <a:srcRect b="9720" l="9737" r="9721" t="9945"/>
          <a:stretch/>
        </p:blipFill>
        <p:spPr>
          <a:xfrm>
            <a:off x="6134100" y="766800"/>
            <a:ext cx="3619500" cy="360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8"/>
          <p:cNvSpPr txBox="1"/>
          <p:nvPr/>
        </p:nvSpPr>
        <p:spPr>
          <a:xfrm>
            <a:off x="6048375" y="702900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20" name="Google Shape;220;p48"/>
          <p:cNvCxnSpPr/>
          <p:nvPr/>
        </p:nvCxnSpPr>
        <p:spPr>
          <a:xfrm rot="10800000">
            <a:off x="7801025" y="595375"/>
            <a:ext cx="747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1"/>
          <p:cNvPicPr preferRelativeResize="0"/>
          <p:nvPr/>
        </p:nvPicPr>
        <p:blipFill rotWithShape="1">
          <a:blip r:embed="rId3">
            <a:alphaModFix/>
          </a:blip>
          <a:srcRect b="0" l="17480" r="17487" t="1234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9"/>
          <p:cNvSpPr txBox="1"/>
          <p:nvPr/>
        </p:nvSpPr>
        <p:spPr>
          <a:xfrm>
            <a:off x="6048375" y="702900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27" name="Google Shape;227;p49"/>
          <p:cNvCxnSpPr/>
          <p:nvPr/>
        </p:nvCxnSpPr>
        <p:spPr>
          <a:xfrm rot="10800000">
            <a:off x="7801025" y="595375"/>
            <a:ext cx="747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/>
          <p:nvPr/>
        </p:nvSpPr>
        <p:spPr>
          <a:xfrm>
            <a:off x="6105525" y="573375"/>
            <a:ext cx="3476700" cy="741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50"/>
          <p:cNvSpPr txBox="1"/>
          <p:nvPr/>
        </p:nvSpPr>
        <p:spPr>
          <a:xfrm>
            <a:off x="6105525" y="636225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51"/>
          <p:cNvSpPr/>
          <p:nvPr/>
        </p:nvSpPr>
        <p:spPr>
          <a:xfrm>
            <a:off x="6105525" y="573375"/>
            <a:ext cx="3476700" cy="741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1"/>
          <p:cNvSpPr txBox="1"/>
          <p:nvPr/>
        </p:nvSpPr>
        <p:spPr>
          <a:xfrm>
            <a:off x="6105525" y="636225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3">
            <a:alphaModFix/>
          </a:blip>
          <a:srcRect b="0" l="16724" r="16724" t="0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3"/>
          <p:cNvPicPr preferRelativeResize="0"/>
          <p:nvPr/>
        </p:nvPicPr>
        <p:blipFill rotWithShape="1">
          <a:blip r:embed="rId3">
            <a:alphaModFix/>
          </a:blip>
          <a:srcRect b="0" l="16724" r="16724" t="0"/>
          <a:stretch/>
        </p:blipFill>
        <p:spPr>
          <a:xfrm>
            <a:off x="6045817" y="670717"/>
            <a:ext cx="3802200" cy="380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b="9720" l="9737" r="9721" t="9945"/>
          <a:stretch/>
        </p:blipFill>
        <p:spPr>
          <a:xfrm>
            <a:off x="6134100" y="766800"/>
            <a:ext cx="3619500" cy="360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 b="9720" l="9737" r="9721" t="9945"/>
          <a:stretch/>
        </p:blipFill>
        <p:spPr>
          <a:xfrm>
            <a:off x="6134100" y="766800"/>
            <a:ext cx="3619500" cy="360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7"/>
          <p:cNvSpPr txBox="1"/>
          <p:nvPr/>
        </p:nvSpPr>
        <p:spPr>
          <a:xfrm>
            <a:off x="6048375" y="702900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58" name="Google Shape;158;p37"/>
          <p:cNvCxnSpPr/>
          <p:nvPr/>
        </p:nvCxnSpPr>
        <p:spPr>
          <a:xfrm rot="10800000">
            <a:off x="7801025" y="595375"/>
            <a:ext cx="747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8"/>
          <p:cNvSpPr txBox="1"/>
          <p:nvPr/>
        </p:nvSpPr>
        <p:spPr>
          <a:xfrm>
            <a:off x="6048375" y="702900"/>
            <a:ext cx="26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Name Surname</a:t>
            </a:r>
            <a:endParaRPr sz="16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Designation, Organisation Name</a:t>
            </a:r>
            <a:endParaRPr i="1" sz="1200">
              <a:solidFill>
                <a:schemeClr val="accent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 rot="10800000">
            <a:off x="7801025" y="595375"/>
            <a:ext cx="747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7103F"/>
      </a:dk2>
      <a:lt2>
        <a:srgbClr val="DDDDDD"/>
      </a:lt2>
      <a:accent1>
        <a:srgbClr val="0042A6"/>
      </a:accent1>
      <a:accent2>
        <a:srgbClr val="0960E1"/>
      </a:accent2>
      <a:accent3>
        <a:srgbClr val="EAFE07"/>
      </a:accent3>
      <a:accent4>
        <a:srgbClr val="EE293D"/>
      </a:accent4>
      <a:accent5>
        <a:srgbClr val="C81628"/>
      </a:accent5>
      <a:accent6>
        <a:srgbClr val="93999C"/>
      </a:accent6>
      <a:hlink>
        <a:srgbClr val="4A50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7103F"/>
      </a:dk2>
      <a:lt2>
        <a:srgbClr val="DDDDDD"/>
      </a:lt2>
      <a:accent1>
        <a:srgbClr val="0042A6"/>
      </a:accent1>
      <a:accent2>
        <a:srgbClr val="0960E1"/>
      </a:accent2>
      <a:accent3>
        <a:srgbClr val="EAFE07"/>
      </a:accent3>
      <a:accent4>
        <a:srgbClr val="EE293D"/>
      </a:accent4>
      <a:accent5>
        <a:srgbClr val="C81628"/>
      </a:accent5>
      <a:accent6>
        <a:srgbClr val="93999C"/>
      </a:accent6>
      <a:hlink>
        <a:srgbClr val="4A50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