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0" r:id="rId3"/>
    <p:sldId id="291" r:id="rId4"/>
    <p:sldId id="292" r:id="rId5"/>
    <p:sldId id="28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4" d="100"/>
          <a:sy n="104" d="100"/>
        </p:scale>
        <p:origin x="14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pag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11845-0F02-674C-9D76-F80C59134103}"/>
              </a:ext>
            </a:extLst>
          </p:cNvPr>
          <p:cNvSpPr/>
          <p:nvPr/>
        </p:nvSpPr>
        <p:spPr>
          <a:xfrm>
            <a:off x="0" y="1438507"/>
            <a:ext cx="12192000" cy="3222702"/>
          </a:xfrm>
          <a:prstGeom prst="rect">
            <a:avLst/>
          </a:prstGeom>
          <a:solidFill>
            <a:srgbClr val="000000">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sp>
        <p:nvSpPr>
          <p:cNvPr id="4" name="Text Placeholder 2">
            <a:extLst>
              <a:ext uri="{FF2B5EF4-FFF2-40B4-BE49-F238E27FC236}">
                <a16:creationId xmlns:a16="http://schemas.microsoft.com/office/drawing/2014/main" id="{25795BCC-2081-EB43-89E6-51D09236E495}"/>
              </a:ext>
            </a:extLst>
          </p:cNvPr>
          <p:cNvSpPr>
            <a:spLocks noGrp="1"/>
          </p:cNvSpPr>
          <p:nvPr>
            <p:ph type="body" sz="quarter" idx="11" hasCustomPrompt="1"/>
          </p:nvPr>
        </p:nvSpPr>
        <p:spPr>
          <a:xfrm>
            <a:off x="-112715" y="2379796"/>
            <a:ext cx="12433051" cy="1499184"/>
          </a:xfrm>
          <a:prstGeom prst="rect">
            <a:avLst/>
          </a:prstGeom>
        </p:spPr>
        <p:txBody>
          <a:bodyPr lIns="0" tIns="0" rIns="0" bIns="0"/>
          <a:lstStyle>
            <a:lvl1pPr marL="0" indent="0" algn="ctr">
              <a:lnSpc>
                <a:spcPct val="95000"/>
              </a:lnSpc>
              <a:spcAft>
                <a:spcPts val="2200"/>
              </a:spcAft>
              <a:defRPr sz="5800" b="0" i="0">
                <a:solidFill>
                  <a:schemeClr val="bg1"/>
                </a:solidFill>
                <a:latin typeface="Trebuchet MS Regular" panose="020B0603020202020204" pitchFamily="34" charset="0"/>
              </a:defRPr>
            </a:lvl1pPr>
          </a:lstStyle>
          <a:p>
            <a:pPr lvl="0"/>
            <a:r>
              <a:rPr lang="en-US" dirty="0"/>
              <a:t>Title 58pt extra light</a:t>
            </a:r>
          </a:p>
        </p:txBody>
      </p:sp>
      <p:sp>
        <p:nvSpPr>
          <p:cNvPr id="15" name="Text Placeholder 2">
            <a:extLst>
              <a:ext uri="{FF2B5EF4-FFF2-40B4-BE49-F238E27FC236}">
                <a16:creationId xmlns:a16="http://schemas.microsoft.com/office/drawing/2014/main" id="{EF4F9245-093D-D64C-B1FA-38D0449440A2}"/>
              </a:ext>
            </a:extLst>
          </p:cNvPr>
          <p:cNvSpPr>
            <a:spLocks noGrp="1"/>
          </p:cNvSpPr>
          <p:nvPr>
            <p:ph type="body" sz="quarter" idx="13" hasCustomPrompt="1"/>
          </p:nvPr>
        </p:nvSpPr>
        <p:spPr>
          <a:xfrm>
            <a:off x="-112716" y="3374376"/>
            <a:ext cx="12433052" cy="632881"/>
          </a:xfrm>
          <a:prstGeom prst="rect">
            <a:avLst/>
          </a:prstGeom>
        </p:spPr>
        <p:txBody>
          <a:bodyPr lIns="0" tIns="0" rIns="0" bIns="0"/>
          <a:lstStyle>
            <a:lvl1pPr marL="0" indent="0" algn="ctr">
              <a:lnSpc>
                <a:spcPct val="120000"/>
              </a:lnSpc>
              <a:spcAft>
                <a:spcPts val="1100"/>
              </a:spcAft>
              <a:defRPr sz="2000" b="0" i="0">
                <a:solidFill>
                  <a:schemeClr val="accent3"/>
                </a:solidFill>
                <a:latin typeface="Trebuchet MS Regular" panose="020B0603020202020204" pitchFamily="34" charset="0"/>
              </a:defRPr>
            </a:lvl1pPr>
          </a:lstStyle>
          <a:p>
            <a:pPr lvl="0"/>
            <a:r>
              <a:rPr lang="en-US" dirty="0"/>
              <a:t>Intro sentence 20pt bold</a:t>
            </a:r>
          </a:p>
        </p:txBody>
      </p:sp>
    </p:spTree>
    <p:extLst>
      <p:ext uri="{BB962C8B-B14F-4D97-AF65-F5344CB8AC3E}">
        <p14:creationId xmlns:p14="http://schemas.microsoft.com/office/powerpoint/2010/main" val="34375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eam_Headshot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0" name="Title 1">
            <a:extLst>
              <a:ext uri="{FF2B5EF4-FFF2-40B4-BE49-F238E27FC236}">
                <a16:creationId xmlns:a16="http://schemas.microsoft.com/office/drawing/2014/main" id="{D9CD88AA-AF40-3245-98FB-10A77AF60672}"/>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sp>
        <p:nvSpPr>
          <p:cNvPr id="5" name="Picture Placeholder 4">
            <a:extLst>
              <a:ext uri="{FF2B5EF4-FFF2-40B4-BE49-F238E27FC236}">
                <a16:creationId xmlns:a16="http://schemas.microsoft.com/office/drawing/2014/main" id="{75F9524F-B953-414C-8E65-17E497D7C9BF}"/>
              </a:ext>
            </a:extLst>
          </p:cNvPr>
          <p:cNvSpPr>
            <a:spLocks noGrp="1"/>
          </p:cNvSpPr>
          <p:nvPr>
            <p:ph type="pic" sz="quarter" idx="29" hasCustomPrompt="1"/>
          </p:nvPr>
        </p:nvSpPr>
        <p:spPr>
          <a:xfrm>
            <a:off x="858876" y="1828800"/>
            <a:ext cx="1671329" cy="1561274"/>
          </a:xfrm>
          <a:prstGeom prst="rect">
            <a:avLst/>
          </a:prstGeom>
          <a:solidFill>
            <a:schemeClr val="bg1">
              <a:lumMod val="95000"/>
            </a:schemeClr>
          </a:solidFill>
        </p:spPr>
        <p:txBody>
          <a:bodyPr anchor="ctr"/>
          <a:lstStyle>
            <a:lvl1pPr marL="0" indent="0" algn="ctr">
              <a:buFont typeface="Arial" panose="020B0604020202020204" pitchFamily="34" charset="0"/>
              <a:buNone/>
              <a:defRPr sz="1400" b="0" i="0">
                <a:latin typeface="Trebuchet MS Regular" panose="020B0603020202020204" pitchFamily="34" charset="0"/>
              </a:defRPr>
            </a:lvl1pPr>
          </a:lstStyle>
          <a:p>
            <a:pPr lvl="0"/>
            <a:r>
              <a:rPr lang="en-US" dirty="0"/>
              <a:t>Click to insert headshot</a:t>
            </a:r>
          </a:p>
        </p:txBody>
      </p:sp>
      <p:sp>
        <p:nvSpPr>
          <p:cNvPr id="26" name="Picture Placeholder 4">
            <a:extLst>
              <a:ext uri="{FF2B5EF4-FFF2-40B4-BE49-F238E27FC236}">
                <a16:creationId xmlns:a16="http://schemas.microsoft.com/office/drawing/2014/main" id="{2F4592CC-147E-644A-A48B-84D1F44E9FFE}"/>
              </a:ext>
            </a:extLst>
          </p:cNvPr>
          <p:cNvSpPr>
            <a:spLocks noGrp="1"/>
          </p:cNvSpPr>
          <p:nvPr>
            <p:ph type="pic" sz="quarter" idx="30" hasCustomPrompt="1"/>
          </p:nvPr>
        </p:nvSpPr>
        <p:spPr>
          <a:xfrm>
            <a:off x="3066193" y="1828800"/>
            <a:ext cx="1671329" cy="1561274"/>
          </a:xfrm>
          <a:prstGeom prst="rect">
            <a:avLst/>
          </a:prstGeom>
          <a:solidFill>
            <a:schemeClr val="bg1">
              <a:lumMod val="95000"/>
            </a:schemeClr>
          </a:solidFill>
        </p:spPr>
        <p:txBody>
          <a:bodyPr anchor="ctr"/>
          <a:lstStyle>
            <a:lvl1pPr marL="0" indent="0" algn="ctr">
              <a:buFont typeface="Arial" panose="020B0604020202020204" pitchFamily="34" charset="0"/>
              <a:buNone/>
              <a:defRPr sz="1400" b="0" i="0">
                <a:latin typeface="Trebuchet MS Regular" panose="020B0603020202020204" pitchFamily="34" charset="0"/>
              </a:defRPr>
            </a:lvl1pPr>
          </a:lstStyle>
          <a:p>
            <a:pPr lvl="0"/>
            <a:r>
              <a:rPr lang="en-US" dirty="0"/>
              <a:t>Click to insert headshot</a:t>
            </a:r>
          </a:p>
        </p:txBody>
      </p:sp>
      <p:sp>
        <p:nvSpPr>
          <p:cNvPr id="27" name="Picture Placeholder 4">
            <a:extLst>
              <a:ext uri="{FF2B5EF4-FFF2-40B4-BE49-F238E27FC236}">
                <a16:creationId xmlns:a16="http://schemas.microsoft.com/office/drawing/2014/main" id="{7E3EAC20-9D62-FD42-BB6E-55E0A6680D19}"/>
              </a:ext>
            </a:extLst>
          </p:cNvPr>
          <p:cNvSpPr>
            <a:spLocks noGrp="1"/>
          </p:cNvSpPr>
          <p:nvPr>
            <p:ph type="pic" sz="quarter" idx="31" hasCustomPrompt="1"/>
          </p:nvPr>
        </p:nvSpPr>
        <p:spPr>
          <a:xfrm>
            <a:off x="5262864" y="1828800"/>
            <a:ext cx="1671329" cy="1561274"/>
          </a:xfrm>
          <a:prstGeom prst="rect">
            <a:avLst/>
          </a:prstGeom>
          <a:solidFill>
            <a:schemeClr val="bg1">
              <a:lumMod val="95000"/>
            </a:schemeClr>
          </a:solidFill>
        </p:spPr>
        <p:txBody>
          <a:bodyPr anchor="ctr"/>
          <a:lstStyle>
            <a:lvl1pPr marL="0" indent="0" algn="ctr">
              <a:buFont typeface="Arial" panose="020B0604020202020204" pitchFamily="34" charset="0"/>
              <a:buNone/>
              <a:defRPr sz="1400" b="0" i="0">
                <a:latin typeface="Trebuchet MS Regular" panose="020B0603020202020204" pitchFamily="34" charset="0"/>
              </a:defRPr>
            </a:lvl1pPr>
          </a:lstStyle>
          <a:p>
            <a:pPr lvl="0"/>
            <a:r>
              <a:rPr lang="en-US" dirty="0"/>
              <a:t>Click to insert headshot</a:t>
            </a:r>
          </a:p>
        </p:txBody>
      </p:sp>
      <p:sp>
        <p:nvSpPr>
          <p:cNvPr id="28" name="Picture Placeholder 4">
            <a:extLst>
              <a:ext uri="{FF2B5EF4-FFF2-40B4-BE49-F238E27FC236}">
                <a16:creationId xmlns:a16="http://schemas.microsoft.com/office/drawing/2014/main" id="{61CDD69C-F491-4342-961D-C2A9CA76BFB4}"/>
              </a:ext>
            </a:extLst>
          </p:cNvPr>
          <p:cNvSpPr>
            <a:spLocks noGrp="1"/>
          </p:cNvSpPr>
          <p:nvPr>
            <p:ph type="pic" sz="quarter" idx="32" hasCustomPrompt="1"/>
          </p:nvPr>
        </p:nvSpPr>
        <p:spPr>
          <a:xfrm>
            <a:off x="7456170" y="1828800"/>
            <a:ext cx="1671329" cy="1561274"/>
          </a:xfrm>
          <a:prstGeom prst="rect">
            <a:avLst/>
          </a:prstGeom>
          <a:solidFill>
            <a:schemeClr val="bg1">
              <a:lumMod val="95000"/>
            </a:schemeClr>
          </a:solidFill>
        </p:spPr>
        <p:txBody>
          <a:bodyPr anchor="ctr"/>
          <a:lstStyle>
            <a:lvl1pPr marL="0" indent="0" algn="ctr">
              <a:buFont typeface="Arial" panose="020B0604020202020204" pitchFamily="34" charset="0"/>
              <a:buNone/>
              <a:defRPr sz="1400" b="0" i="0">
                <a:latin typeface="Trebuchet MS Regular" panose="020B0603020202020204" pitchFamily="34" charset="0"/>
              </a:defRPr>
            </a:lvl1pPr>
          </a:lstStyle>
          <a:p>
            <a:pPr lvl="0"/>
            <a:r>
              <a:rPr lang="en-US" dirty="0"/>
              <a:t>Click to insert headshot</a:t>
            </a:r>
          </a:p>
        </p:txBody>
      </p:sp>
      <p:sp>
        <p:nvSpPr>
          <p:cNvPr id="29" name="Picture Placeholder 4">
            <a:extLst>
              <a:ext uri="{FF2B5EF4-FFF2-40B4-BE49-F238E27FC236}">
                <a16:creationId xmlns:a16="http://schemas.microsoft.com/office/drawing/2014/main" id="{F72E1C46-5F6C-B144-8C11-E5E7AF49C87A}"/>
              </a:ext>
            </a:extLst>
          </p:cNvPr>
          <p:cNvSpPr>
            <a:spLocks noGrp="1"/>
          </p:cNvSpPr>
          <p:nvPr>
            <p:ph type="pic" sz="quarter" idx="33" hasCustomPrompt="1"/>
          </p:nvPr>
        </p:nvSpPr>
        <p:spPr>
          <a:xfrm>
            <a:off x="9672315" y="1828800"/>
            <a:ext cx="1671329" cy="1561274"/>
          </a:xfrm>
          <a:prstGeom prst="rect">
            <a:avLst/>
          </a:prstGeom>
          <a:solidFill>
            <a:schemeClr val="bg1">
              <a:lumMod val="95000"/>
            </a:schemeClr>
          </a:solidFill>
        </p:spPr>
        <p:txBody>
          <a:bodyPr anchor="ctr"/>
          <a:lstStyle>
            <a:lvl1pPr marL="0" indent="0" algn="ctr">
              <a:buFont typeface="Arial" panose="020B0604020202020204" pitchFamily="34" charset="0"/>
              <a:buNone/>
              <a:defRPr sz="1400" b="0" i="0">
                <a:latin typeface="Trebuchet MS Regular" panose="020B0603020202020204" pitchFamily="34" charset="0"/>
              </a:defRPr>
            </a:lvl1pPr>
          </a:lstStyle>
          <a:p>
            <a:pPr lvl="0"/>
            <a:r>
              <a:rPr lang="en-US" dirty="0"/>
              <a:t>Click to insert headshot</a:t>
            </a:r>
          </a:p>
        </p:txBody>
      </p:sp>
      <p:sp>
        <p:nvSpPr>
          <p:cNvPr id="31" name="Text Placeholder 6">
            <a:extLst>
              <a:ext uri="{FF2B5EF4-FFF2-40B4-BE49-F238E27FC236}">
                <a16:creationId xmlns:a16="http://schemas.microsoft.com/office/drawing/2014/main" id="{3D99772F-B1CC-224C-B792-D45592C54EA9}"/>
              </a:ext>
            </a:extLst>
          </p:cNvPr>
          <p:cNvSpPr>
            <a:spLocks noGrp="1"/>
          </p:cNvSpPr>
          <p:nvPr>
            <p:ph type="body" sz="quarter" idx="17" hasCustomPrompt="1"/>
          </p:nvPr>
        </p:nvSpPr>
        <p:spPr>
          <a:xfrm>
            <a:off x="838200" y="3906688"/>
            <a:ext cx="1691640" cy="1993370"/>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32" name="Text Placeholder 6">
            <a:extLst>
              <a:ext uri="{FF2B5EF4-FFF2-40B4-BE49-F238E27FC236}">
                <a16:creationId xmlns:a16="http://schemas.microsoft.com/office/drawing/2014/main" id="{5CA49C11-67E7-2642-988D-CACDCE90FE81}"/>
              </a:ext>
            </a:extLst>
          </p:cNvPr>
          <p:cNvSpPr>
            <a:spLocks noGrp="1"/>
          </p:cNvSpPr>
          <p:nvPr>
            <p:ph type="body" sz="quarter" idx="23" hasCustomPrompt="1"/>
          </p:nvPr>
        </p:nvSpPr>
        <p:spPr>
          <a:xfrm>
            <a:off x="838200" y="358330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33" name="Text Placeholder 6">
            <a:extLst>
              <a:ext uri="{FF2B5EF4-FFF2-40B4-BE49-F238E27FC236}">
                <a16:creationId xmlns:a16="http://schemas.microsoft.com/office/drawing/2014/main" id="{4780A0BC-2D7E-ED42-B317-60E2797E0A05}"/>
              </a:ext>
            </a:extLst>
          </p:cNvPr>
          <p:cNvSpPr>
            <a:spLocks noGrp="1"/>
          </p:cNvSpPr>
          <p:nvPr>
            <p:ph type="body" sz="quarter" idx="18" hasCustomPrompt="1"/>
          </p:nvPr>
        </p:nvSpPr>
        <p:spPr>
          <a:xfrm>
            <a:off x="3044190" y="3906687"/>
            <a:ext cx="1691640" cy="1993371"/>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34" name="Text Placeholder 6">
            <a:extLst>
              <a:ext uri="{FF2B5EF4-FFF2-40B4-BE49-F238E27FC236}">
                <a16:creationId xmlns:a16="http://schemas.microsoft.com/office/drawing/2014/main" id="{72ABC096-B036-4748-ACF9-3833E946B174}"/>
              </a:ext>
            </a:extLst>
          </p:cNvPr>
          <p:cNvSpPr>
            <a:spLocks noGrp="1"/>
          </p:cNvSpPr>
          <p:nvPr>
            <p:ph type="body" sz="quarter" idx="19" hasCustomPrompt="1"/>
          </p:nvPr>
        </p:nvSpPr>
        <p:spPr>
          <a:xfrm>
            <a:off x="5250180" y="3906687"/>
            <a:ext cx="1691640" cy="1993371"/>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35" name="Text Placeholder 6">
            <a:extLst>
              <a:ext uri="{FF2B5EF4-FFF2-40B4-BE49-F238E27FC236}">
                <a16:creationId xmlns:a16="http://schemas.microsoft.com/office/drawing/2014/main" id="{3EAECFB9-F7B7-E14E-9E51-ABB20922E915}"/>
              </a:ext>
            </a:extLst>
          </p:cNvPr>
          <p:cNvSpPr>
            <a:spLocks noGrp="1"/>
          </p:cNvSpPr>
          <p:nvPr>
            <p:ph type="body" sz="quarter" idx="20" hasCustomPrompt="1"/>
          </p:nvPr>
        </p:nvSpPr>
        <p:spPr>
          <a:xfrm>
            <a:off x="7456170" y="3906687"/>
            <a:ext cx="1691640" cy="1993371"/>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36" name="Text Placeholder 6">
            <a:extLst>
              <a:ext uri="{FF2B5EF4-FFF2-40B4-BE49-F238E27FC236}">
                <a16:creationId xmlns:a16="http://schemas.microsoft.com/office/drawing/2014/main" id="{F2615EA8-0831-C247-9839-6FFA48095B6F}"/>
              </a:ext>
            </a:extLst>
          </p:cNvPr>
          <p:cNvSpPr>
            <a:spLocks noGrp="1"/>
          </p:cNvSpPr>
          <p:nvPr>
            <p:ph type="body" sz="quarter" idx="21" hasCustomPrompt="1"/>
          </p:nvPr>
        </p:nvSpPr>
        <p:spPr>
          <a:xfrm>
            <a:off x="9662160" y="3906687"/>
            <a:ext cx="1691640" cy="1993371"/>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37" name="Text Placeholder 6">
            <a:extLst>
              <a:ext uri="{FF2B5EF4-FFF2-40B4-BE49-F238E27FC236}">
                <a16:creationId xmlns:a16="http://schemas.microsoft.com/office/drawing/2014/main" id="{56426CA2-8726-BB4D-B2C9-904398D0F0DC}"/>
              </a:ext>
            </a:extLst>
          </p:cNvPr>
          <p:cNvSpPr>
            <a:spLocks noGrp="1"/>
          </p:cNvSpPr>
          <p:nvPr>
            <p:ph type="body" sz="quarter" idx="24" hasCustomPrompt="1"/>
          </p:nvPr>
        </p:nvSpPr>
        <p:spPr>
          <a:xfrm>
            <a:off x="3044190" y="358330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38" name="Text Placeholder 6">
            <a:extLst>
              <a:ext uri="{FF2B5EF4-FFF2-40B4-BE49-F238E27FC236}">
                <a16:creationId xmlns:a16="http://schemas.microsoft.com/office/drawing/2014/main" id="{C231C5B7-C629-194B-8CE4-C20B9339FDEF}"/>
              </a:ext>
            </a:extLst>
          </p:cNvPr>
          <p:cNvSpPr>
            <a:spLocks noGrp="1"/>
          </p:cNvSpPr>
          <p:nvPr>
            <p:ph type="body" sz="quarter" idx="25" hasCustomPrompt="1"/>
          </p:nvPr>
        </p:nvSpPr>
        <p:spPr>
          <a:xfrm>
            <a:off x="5250180" y="358330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39" name="Text Placeholder 6">
            <a:extLst>
              <a:ext uri="{FF2B5EF4-FFF2-40B4-BE49-F238E27FC236}">
                <a16:creationId xmlns:a16="http://schemas.microsoft.com/office/drawing/2014/main" id="{646EFEBC-B888-EC43-BE7A-95F1CDE30591}"/>
              </a:ext>
            </a:extLst>
          </p:cNvPr>
          <p:cNvSpPr>
            <a:spLocks noGrp="1"/>
          </p:cNvSpPr>
          <p:nvPr>
            <p:ph type="body" sz="quarter" idx="26" hasCustomPrompt="1"/>
          </p:nvPr>
        </p:nvSpPr>
        <p:spPr>
          <a:xfrm>
            <a:off x="7456170" y="358330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40" name="Text Placeholder 6">
            <a:extLst>
              <a:ext uri="{FF2B5EF4-FFF2-40B4-BE49-F238E27FC236}">
                <a16:creationId xmlns:a16="http://schemas.microsoft.com/office/drawing/2014/main" id="{DF558775-7C93-8A4C-A325-B9DB9F609916}"/>
              </a:ext>
            </a:extLst>
          </p:cNvPr>
          <p:cNvSpPr>
            <a:spLocks noGrp="1"/>
          </p:cNvSpPr>
          <p:nvPr>
            <p:ph type="body" sz="quarter" idx="27" hasCustomPrompt="1"/>
          </p:nvPr>
        </p:nvSpPr>
        <p:spPr>
          <a:xfrm>
            <a:off x="9662160" y="358330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21" name="Text Placeholder 5">
            <a:extLst>
              <a:ext uri="{FF2B5EF4-FFF2-40B4-BE49-F238E27FC236}">
                <a16:creationId xmlns:a16="http://schemas.microsoft.com/office/drawing/2014/main" id="{0BC0BBAF-1E36-664B-B5D8-828129BAC5C4}"/>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395792058"/>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_Subtitle_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C2CD-BDF9-7E4E-AC4C-4FC4939C6640}"/>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6" name="Text Placeholder 5">
            <a:extLst>
              <a:ext uri="{FF2B5EF4-FFF2-40B4-BE49-F238E27FC236}">
                <a16:creationId xmlns:a16="http://schemas.microsoft.com/office/drawing/2014/main" id="{E465FCB0-5FF7-4B48-87FA-38A9E7F08E81}"/>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1560951798"/>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Subtitle_Content_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C2CD-BDF9-7E4E-AC4C-4FC4939C6640}"/>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7" name="Content Placeholder 6">
            <a:extLst>
              <a:ext uri="{FF2B5EF4-FFF2-40B4-BE49-F238E27FC236}">
                <a16:creationId xmlns:a16="http://schemas.microsoft.com/office/drawing/2014/main" id="{B581D93F-5B7E-9344-AFEC-CAE3D057060A}"/>
              </a:ext>
            </a:extLst>
          </p:cNvPr>
          <p:cNvSpPr>
            <a:spLocks noGrp="1"/>
          </p:cNvSpPr>
          <p:nvPr>
            <p:ph sz="quarter" idx="11" hasCustomPrompt="1"/>
          </p:nvPr>
        </p:nvSpPr>
        <p:spPr>
          <a:xfrm>
            <a:off x="838200" y="1617663"/>
            <a:ext cx="10647363" cy="4470400"/>
          </a:xfrm>
          <a:prstGeom prst="rect">
            <a:avLst/>
          </a:prstGeom>
        </p:spPr>
        <p:txBody>
          <a:bodyPr anchor="ctr"/>
          <a:lstStyle>
            <a:lvl1pPr algn="ctr">
              <a:defRPr b="0" i="0">
                <a:latin typeface="Trebuchet MS Regular" panose="020B0603020202020204" pitchFamily="34" charset="0"/>
              </a:defRPr>
            </a:lvl1pPr>
          </a:lstStyle>
          <a:p>
            <a:pPr lvl="0"/>
            <a:r>
              <a:rPr lang="en-US" dirty="0"/>
              <a:t>Click to insert content</a:t>
            </a:r>
          </a:p>
        </p:txBody>
      </p:sp>
      <p:sp>
        <p:nvSpPr>
          <p:cNvPr id="8" name="Text Placeholder 5">
            <a:extLst>
              <a:ext uri="{FF2B5EF4-FFF2-40B4-BE49-F238E27FC236}">
                <a16:creationId xmlns:a16="http://schemas.microsoft.com/office/drawing/2014/main" id="{FA14E7E1-E98B-D04C-A256-9EFAB4601472}"/>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153159933"/>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_Subtitle_Paragraph">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7" name="Text Placeholder 6">
            <a:extLst>
              <a:ext uri="{FF2B5EF4-FFF2-40B4-BE49-F238E27FC236}">
                <a16:creationId xmlns:a16="http://schemas.microsoft.com/office/drawing/2014/main" id="{CA1147E6-6614-BA44-9B8C-CCF20591E62D}"/>
              </a:ext>
            </a:extLst>
          </p:cNvPr>
          <p:cNvSpPr>
            <a:spLocks noGrp="1"/>
          </p:cNvSpPr>
          <p:nvPr>
            <p:ph type="body" sz="quarter" idx="11" hasCustomPrompt="1"/>
          </p:nvPr>
        </p:nvSpPr>
        <p:spPr>
          <a:xfrm>
            <a:off x="838200" y="1651000"/>
            <a:ext cx="5685263" cy="4337205"/>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a:t>
            </a: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a:t>
            </a:r>
            <a:r>
              <a:rPr lang="en-US" sz="1600" dirty="0" err="1"/>
              <a:t>sed</a:t>
            </a:r>
            <a:r>
              <a:rPr lang="en-US" sz="1600" dirty="0"/>
              <a:t> do </a:t>
            </a:r>
            <a:r>
              <a:rPr lang="en-US" sz="1600" dirty="0" err="1"/>
              <a:t>eiusmod</a:t>
            </a:r>
            <a:r>
              <a:rPr lang="en-US" sz="1600" dirty="0"/>
              <a:t> </a:t>
            </a:r>
            <a:r>
              <a:rPr lang="en-US" sz="1600" dirty="0" err="1"/>
              <a:t>tempor</a:t>
            </a:r>
            <a:r>
              <a:rPr lang="en-US" sz="1600" dirty="0"/>
              <a:t>.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1EAB3C1C-38D0-8245-835B-A2105E64C562}"/>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sp>
        <p:nvSpPr>
          <p:cNvPr id="9" name="Text Placeholder 5">
            <a:extLst>
              <a:ext uri="{FF2B5EF4-FFF2-40B4-BE49-F238E27FC236}">
                <a16:creationId xmlns:a16="http://schemas.microsoft.com/office/drawing/2014/main" id="{6A3ADEEB-52CB-B840-A60E-3B64A5923748}"/>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3561189879"/>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_Subtitle_3 colum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0" name="Title 1">
            <a:extLst>
              <a:ext uri="{FF2B5EF4-FFF2-40B4-BE49-F238E27FC236}">
                <a16:creationId xmlns:a16="http://schemas.microsoft.com/office/drawing/2014/main" id="{D9CD88AA-AF40-3245-98FB-10A77AF60672}"/>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sp>
        <p:nvSpPr>
          <p:cNvPr id="16" name="Text Placeholder 6">
            <a:extLst>
              <a:ext uri="{FF2B5EF4-FFF2-40B4-BE49-F238E27FC236}">
                <a16:creationId xmlns:a16="http://schemas.microsoft.com/office/drawing/2014/main" id="{F67C8FCA-C05D-0B41-BBAD-3B2503832817}"/>
              </a:ext>
            </a:extLst>
          </p:cNvPr>
          <p:cNvSpPr>
            <a:spLocks noGrp="1"/>
          </p:cNvSpPr>
          <p:nvPr>
            <p:ph type="body" sz="quarter" idx="16" hasCustomPrompt="1"/>
          </p:nvPr>
        </p:nvSpPr>
        <p:spPr>
          <a:xfrm>
            <a:off x="7988914" y="2196578"/>
            <a:ext cx="3364886" cy="3476011"/>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lorem </a:t>
            </a:r>
            <a:r>
              <a:rPr lang="en-US" sz="1600" dirty="0"/>
              <a:t>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a:extLst>
              <a:ext uri="{FF2B5EF4-FFF2-40B4-BE49-F238E27FC236}">
                <a16:creationId xmlns:a16="http://schemas.microsoft.com/office/drawing/2014/main" id="{6BCAAC10-A286-A84A-9AD9-C25839ED11FA}"/>
              </a:ext>
            </a:extLst>
          </p:cNvPr>
          <p:cNvSpPr>
            <a:spLocks noGrp="1"/>
          </p:cNvSpPr>
          <p:nvPr>
            <p:ph type="body" sz="quarter" idx="17" hasCustomPrompt="1"/>
          </p:nvPr>
        </p:nvSpPr>
        <p:spPr>
          <a:xfrm>
            <a:off x="838200" y="2196578"/>
            <a:ext cx="3364886" cy="3476011"/>
          </a:xfrm>
          <a:prstGeom prst="rect">
            <a:avLst/>
          </a:prstGeom>
        </p:spPr>
        <p:txBody>
          <a:bodyPr lIns="0" tIns="0" rIns="0" bIns="0"/>
          <a:lstStyle>
            <a:lvl1pPr marL="0" marR="0" indent="0" algn="l" defTabSz="914400" rtl="0" eaLnBrk="1" fontAlgn="base" latinLnBrk="0" hangingPunct="1">
              <a:lnSpc>
                <a:spcPct val="120000"/>
              </a:lnSpc>
              <a:spcBef>
                <a:spcPct val="0"/>
              </a:spcBef>
              <a:spcAft>
                <a:spcPts val="1000"/>
              </a:spcAft>
              <a:buClrTx/>
              <a:buSzTx/>
              <a:buFont typeface="Arial" panose="020B0604020202020204" pitchFamily="34" charset="0"/>
              <a:buNone/>
              <a:tabLst/>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lorem </a:t>
            </a:r>
            <a:r>
              <a:rPr lang="en-US" sz="1600" dirty="0"/>
              <a:t>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6">
            <a:extLst>
              <a:ext uri="{FF2B5EF4-FFF2-40B4-BE49-F238E27FC236}">
                <a16:creationId xmlns:a16="http://schemas.microsoft.com/office/drawing/2014/main" id="{D25CD98B-2AE3-5D4E-8E33-11686E2ED092}"/>
              </a:ext>
            </a:extLst>
          </p:cNvPr>
          <p:cNvSpPr>
            <a:spLocks noGrp="1"/>
          </p:cNvSpPr>
          <p:nvPr>
            <p:ph type="body" sz="quarter" idx="18" hasCustomPrompt="1"/>
          </p:nvPr>
        </p:nvSpPr>
        <p:spPr>
          <a:xfrm>
            <a:off x="4413557" y="2196578"/>
            <a:ext cx="3364886" cy="3476011"/>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lorem </a:t>
            </a:r>
            <a:r>
              <a:rPr lang="en-US" sz="1600" dirty="0"/>
              <a:t>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a:extLst>
              <a:ext uri="{FF2B5EF4-FFF2-40B4-BE49-F238E27FC236}">
                <a16:creationId xmlns:a16="http://schemas.microsoft.com/office/drawing/2014/main" id="{D342073A-9289-C34E-A08F-4DB86A82DC92}"/>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2057261687"/>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_Subtitle_Paragraph_Graphi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7" name="Text Placeholder 6">
            <a:extLst>
              <a:ext uri="{FF2B5EF4-FFF2-40B4-BE49-F238E27FC236}">
                <a16:creationId xmlns:a16="http://schemas.microsoft.com/office/drawing/2014/main" id="{CA1147E6-6614-BA44-9B8C-CCF20591E62D}"/>
              </a:ext>
            </a:extLst>
          </p:cNvPr>
          <p:cNvSpPr>
            <a:spLocks noGrp="1"/>
          </p:cNvSpPr>
          <p:nvPr>
            <p:ph type="body" sz="quarter" idx="11" hasCustomPrompt="1"/>
          </p:nvPr>
        </p:nvSpPr>
        <p:spPr>
          <a:xfrm>
            <a:off x="838201" y="1651000"/>
            <a:ext cx="5486399" cy="4337205"/>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a:t>
            </a: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a:t>
            </a:r>
            <a:r>
              <a:rPr lang="en-US" sz="1600" dirty="0" err="1"/>
              <a:t>sed</a:t>
            </a:r>
            <a:r>
              <a:rPr lang="en-US" sz="1600" dirty="0"/>
              <a:t> do </a:t>
            </a:r>
            <a:r>
              <a:rPr lang="en-US" sz="1600" dirty="0" err="1"/>
              <a:t>eiusmod</a:t>
            </a:r>
            <a:r>
              <a:rPr lang="en-US" sz="1600" dirty="0"/>
              <a:t> </a:t>
            </a:r>
            <a:r>
              <a:rPr lang="en-US" sz="1600" dirty="0" err="1"/>
              <a:t>tempor</a:t>
            </a:r>
            <a:r>
              <a:rPr lang="en-US" sz="1600" dirty="0"/>
              <a:t>.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9CECD70A-6FFC-314D-A6F1-3ADE7B2567AB}"/>
              </a:ext>
            </a:extLst>
          </p:cNvPr>
          <p:cNvSpPr>
            <a:spLocks noGrp="1"/>
          </p:cNvSpPr>
          <p:nvPr>
            <p:ph type="pic" sz="quarter" idx="12" hasCustomPrompt="1"/>
          </p:nvPr>
        </p:nvSpPr>
        <p:spPr>
          <a:xfrm>
            <a:off x="6635750" y="1651000"/>
            <a:ext cx="4994275" cy="4337205"/>
          </a:xfrm>
          <a:prstGeom prst="rect">
            <a:avLst/>
          </a:prstGeom>
        </p:spPr>
        <p:txBody>
          <a:bodyPr anchor="ctr"/>
          <a:lstStyle>
            <a:lvl1pPr algn="ctr">
              <a:defRPr b="0" i="0">
                <a:latin typeface="Trebuchet MS Regular" panose="020B0603020202020204" pitchFamily="34" charset="0"/>
              </a:defRPr>
            </a:lvl1pPr>
          </a:lstStyle>
          <a:p>
            <a:r>
              <a:rPr lang="en-US" dirty="0"/>
              <a:t>Click to insert photo or graphic</a:t>
            </a:r>
          </a:p>
        </p:txBody>
      </p:sp>
      <p:sp>
        <p:nvSpPr>
          <p:cNvPr id="9" name="Title 1">
            <a:extLst>
              <a:ext uri="{FF2B5EF4-FFF2-40B4-BE49-F238E27FC236}">
                <a16:creationId xmlns:a16="http://schemas.microsoft.com/office/drawing/2014/main" id="{0C18B74E-7FF8-F34C-93CE-E3694AC14E17}"/>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sp>
        <p:nvSpPr>
          <p:cNvPr id="10" name="Text Placeholder 5">
            <a:extLst>
              <a:ext uri="{FF2B5EF4-FFF2-40B4-BE49-F238E27FC236}">
                <a16:creationId xmlns:a16="http://schemas.microsoft.com/office/drawing/2014/main" id="{9D06C07B-8046-BB48-9C30-FF2045B90A3F}"/>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1636118496"/>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_Subtitle_Paragraph_Cha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7" name="Text Placeholder 6">
            <a:extLst>
              <a:ext uri="{FF2B5EF4-FFF2-40B4-BE49-F238E27FC236}">
                <a16:creationId xmlns:a16="http://schemas.microsoft.com/office/drawing/2014/main" id="{CA1147E6-6614-BA44-9B8C-CCF20591E62D}"/>
              </a:ext>
            </a:extLst>
          </p:cNvPr>
          <p:cNvSpPr>
            <a:spLocks noGrp="1"/>
          </p:cNvSpPr>
          <p:nvPr>
            <p:ph type="body" sz="quarter" idx="11" hasCustomPrompt="1"/>
          </p:nvPr>
        </p:nvSpPr>
        <p:spPr>
          <a:xfrm>
            <a:off x="838200" y="1651000"/>
            <a:ext cx="5486400" cy="4337205"/>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a:t>
            </a: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a:t>
            </a:r>
            <a:r>
              <a:rPr lang="en-US" sz="1600" dirty="0" err="1"/>
              <a:t>sed</a:t>
            </a:r>
            <a:r>
              <a:rPr lang="en-US" sz="1600" dirty="0"/>
              <a:t> do </a:t>
            </a:r>
            <a:r>
              <a:rPr lang="en-US" sz="1600" dirty="0" err="1"/>
              <a:t>eiusmod</a:t>
            </a:r>
            <a:r>
              <a:rPr lang="en-US" sz="1600" dirty="0"/>
              <a:t> </a:t>
            </a:r>
            <a:r>
              <a:rPr lang="en-US" sz="1600" dirty="0" err="1"/>
              <a:t>tempor</a:t>
            </a:r>
            <a:r>
              <a:rPr lang="en-US" sz="1600" dirty="0"/>
              <a:t>.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hart Placeholder 8">
            <a:extLst>
              <a:ext uri="{FF2B5EF4-FFF2-40B4-BE49-F238E27FC236}">
                <a16:creationId xmlns:a16="http://schemas.microsoft.com/office/drawing/2014/main" id="{53DCCB57-F7A1-8148-B48A-0969286A76F6}"/>
              </a:ext>
            </a:extLst>
          </p:cNvPr>
          <p:cNvSpPr>
            <a:spLocks noGrp="1"/>
          </p:cNvSpPr>
          <p:nvPr>
            <p:ph type="chart" sz="quarter" idx="12" hasCustomPrompt="1"/>
          </p:nvPr>
        </p:nvSpPr>
        <p:spPr>
          <a:xfrm>
            <a:off x="6635635" y="1650999"/>
            <a:ext cx="4983936" cy="4337205"/>
          </a:xfrm>
          <a:prstGeom prst="rect">
            <a:avLst/>
          </a:prstGeom>
        </p:spPr>
        <p:txBody>
          <a:bodyPr anchor="ctr"/>
          <a:lstStyle>
            <a:lvl1pPr algn="ctr">
              <a:defRPr b="0" i="0">
                <a:latin typeface="Trebuchet MS Regular" panose="020B0603020202020204" pitchFamily="34" charset="0"/>
              </a:defRPr>
            </a:lvl1pPr>
          </a:lstStyle>
          <a:p>
            <a:r>
              <a:rPr lang="en-US" dirty="0"/>
              <a:t>Click to insert chart</a:t>
            </a:r>
          </a:p>
        </p:txBody>
      </p:sp>
      <p:sp>
        <p:nvSpPr>
          <p:cNvPr id="10" name="Title 1">
            <a:extLst>
              <a:ext uri="{FF2B5EF4-FFF2-40B4-BE49-F238E27FC236}">
                <a16:creationId xmlns:a16="http://schemas.microsoft.com/office/drawing/2014/main" id="{79744401-C3CC-5042-8485-D5F9656E728A}"/>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sp>
        <p:nvSpPr>
          <p:cNvPr id="8" name="Text Placeholder 5">
            <a:extLst>
              <a:ext uri="{FF2B5EF4-FFF2-40B4-BE49-F238E27FC236}">
                <a16:creationId xmlns:a16="http://schemas.microsoft.com/office/drawing/2014/main" id="{FD21492A-1367-0046-ACDF-09C688909251}"/>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1763894231"/>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_Subtitle_Paragraph_Tabl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7" name="Text Placeholder 6">
            <a:extLst>
              <a:ext uri="{FF2B5EF4-FFF2-40B4-BE49-F238E27FC236}">
                <a16:creationId xmlns:a16="http://schemas.microsoft.com/office/drawing/2014/main" id="{CA1147E6-6614-BA44-9B8C-CCF20591E62D}"/>
              </a:ext>
            </a:extLst>
          </p:cNvPr>
          <p:cNvSpPr>
            <a:spLocks noGrp="1"/>
          </p:cNvSpPr>
          <p:nvPr>
            <p:ph type="body" sz="quarter" idx="11" hasCustomPrompt="1"/>
          </p:nvPr>
        </p:nvSpPr>
        <p:spPr>
          <a:xfrm>
            <a:off x="838201" y="1651000"/>
            <a:ext cx="5486400" cy="4337205"/>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a:t>
            </a: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a:t>
            </a:r>
            <a:r>
              <a:rPr lang="en-US" sz="1600" dirty="0" err="1"/>
              <a:t>sed</a:t>
            </a:r>
            <a:r>
              <a:rPr lang="en-US" sz="1600" dirty="0"/>
              <a:t> do </a:t>
            </a:r>
            <a:r>
              <a:rPr lang="en-US" sz="1600" dirty="0" err="1"/>
              <a:t>eiusmod</a:t>
            </a:r>
            <a:r>
              <a:rPr lang="en-US" sz="1600" dirty="0"/>
              <a:t> </a:t>
            </a:r>
            <a:r>
              <a:rPr lang="en-US" sz="1600" dirty="0" err="1"/>
              <a:t>tempor</a:t>
            </a:r>
            <a:r>
              <a:rPr lang="en-US" sz="1600" dirty="0"/>
              <a:t>.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79744401-C3CC-5042-8485-D5F9656E728A}"/>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sp>
        <p:nvSpPr>
          <p:cNvPr id="5" name="Table Placeholder 4">
            <a:extLst>
              <a:ext uri="{FF2B5EF4-FFF2-40B4-BE49-F238E27FC236}">
                <a16:creationId xmlns:a16="http://schemas.microsoft.com/office/drawing/2014/main" id="{D986189B-CE40-4647-A795-67E94ED798DD}"/>
              </a:ext>
            </a:extLst>
          </p:cNvPr>
          <p:cNvSpPr>
            <a:spLocks noGrp="1"/>
          </p:cNvSpPr>
          <p:nvPr>
            <p:ph type="tbl" sz="quarter" idx="12" hasCustomPrompt="1"/>
          </p:nvPr>
        </p:nvSpPr>
        <p:spPr>
          <a:xfrm>
            <a:off x="6635673" y="1651000"/>
            <a:ext cx="4995049" cy="4337050"/>
          </a:xfrm>
          <a:prstGeom prst="rect">
            <a:avLst/>
          </a:prstGeom>
        </p:spPr>
        <p:txBody>
          <a:bodyPr anchor="ctr"/>
          <a:lstStyle>
            <a:lvl1pPr algn="ctr">
              <a:defRPr b="0" i="0">
                <a:latin typeface="Trebuchet MS Regular" panose="020B0603020202020204" pitchFamily="34" charset="0"/>
              </a:defRPr>
            </a:lvl1pPr>
          </a:lstStyle>
          <a:p>
            <a:r>
              <a:rPr lang="en-US" b="0" dirty="0">
                <a:latin typeface="+mn-lt"/>
              </a:rPr>
              <a:t>Click to insert table</a:t>
            </a:r>
            <a:endParaRPr lang="en-US" dirty="0"/>
          </a:p>
        </p:txBody>
      </p:sp>
      <p:sp>
        <p:nvSpPr>
          <p:cNvPr id="8" name="Text Placeholder 5">
            <a:extLst>
              <a:ext uri="{FF2B5EF4-FFF2-40B4-BE49-F238E27FC236}">
                <a16:creationId xmlns:a16="http://schemas.microsoft.com/office/drawing/2014/main" id="{38628E1C-6ED5-9846-AA81-8B97452755C6}"/>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2559098060"/>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_Subtitle_Paragraph_Smart A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7" name="Text Placeholder 6">
            <a:extLst>
              <a:ext uri="{FF2B5EF4-FFF2-40B4-BE49-F238E27FC236}">
                <a16:creationId xmlns:a16="http://schemas.microsoft.com/office/drawing/2014/main" id="{CA1147E6-6614-BA44-9B8C-CCF20591E62D}"/>
              </a:ext>
            </a:extLst>
          </p:cNvPr>
          <p:cNvSpPr>
            <a:spLocks noGrp="1"/>
          </p:cNvSpPr>
          <p:nvPr>
            <p:ph type="body" sz="quarter" idx="11" hasCustomPrompt="1"/>
          </p:nvPr>
        </p:nvSpPr>
        <p:spPr>
          <a:xfrm>
            <a:off x="838201" y="1651000"/>
            <a:ext cx="5486400" cy="4337205"/>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a:t>
            </a: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a:t>
            </a:r>
            <a:r>
              <a:rPr lang="en-US" sz="1600" dirty="0" err="1"/>
              <a:t>sed</a:t>
            </a:r>
            <a:r>
              <a:rPr lang="en-US" sz="1600" dirty="0"/>
              <a:t> do </a:t>
            </a:r>
            <a:r>
              <a:rPr lang="en-US" sz="1600" dirty="0" err="1"/>
              <a:t>eiusmod</a:t>
            </a:r>
            <a:r>
              <a:rPr lang="en-US" sz="1600" dirty="0"/>
              <a:t> </a:t>
            </a:r>
            <a:r>
              <a:rPr lang="en-US" sz="1600" dirty="0" err="1"/>
              <a:t>tempor</a:t>
            </a:r>
            <a:r>
              <a:rPr lang="en-US" sz="1600" dirty="0"/>
              <a:t>.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martArt Placeholder 7">
            <a:extLst>
              <a:ext uri="{FF2B5EF4-FFF2-40B4-BE49-F238E27FC236}">
                <a16:creationId xmlns:a16="http://schemas.microsoft.com/office/drawing/2014/main" id="{528E44E5-C5B2-B24A-8244-EB729AD259BA}"/>
              </a:ext>
            </a:extLst>
          </p:cNvPr>
          <p:cNvSpPr>
            <a:spLocks noGrp="1"/>
          </p:cNvSpPr>
          <p:nvPr>
            <p:ph type="dgm" sz="quarter" idx="12" hasCustomPrompt="1"/>
          </p:nvPr>
        </p:nvSpPr>
        <p:spPr>
          <a:xfrm>
            <a:off x="6635712" y="1651000"/>
            <a:ext cx="4983859" cy="4337050"/>
          </a:xfrm>
          <a:prstGeom prst="rect">
            <a:avLst/>
          </a:prstGeom>
        </p:spPr>
        <p:txBody>
          <a:bodyPr anchor="ctr"/>
          <a:lstStyle>
            <a:lvl1pPr marL="342900" marR="0" indent="-342900" algn="ctr" defTabSz="914400" rtl="0" eaLnBrk="0" fontAlgn="base" latinLnBrk="0" hangingPunct="0">
              <a:lnSpc>
                <a:spcPct val="100000"/>
              </a:lnSpc>
              <a:spcBef>
                <a:spcPct val="0"/>
              </a:spcBef>
              <a:spcAft>
                <a:spcPts val="900"/>
              </a:spcAft>
              <a:buClrTx/>
              <a:buSzTx/>
              <a:buFont typeface="Arial" charset="0"/>
              <a:buNone/>
              <a:tabLst/>
              <a:defRPr b="0" i="0">
                <a:latin typeface="Trebuchet MS Regular" panose="020B0603020202020204" pitchFamily="34" charset="0"/>
              </a:defRPr>
            </a:lvl1pPr>
          </a:lstStyle>
          <a:p>
            <a:r>
              <a:rPr lang="en-US" dirty="0"/>
              <a:t>Click to insert smart art</a:t>
            </a:r>
          </a:p>
        </p:txBody>
      </p:sp>
      <p:sp>
        <p:nvSpPr>
          <p:cNvPr id="10" name="Title 1">
            <a:extLst>
              <a:ext uri="{FF2B5EF4-FFF2-40B4-BE49-F238E27FC236}">
                <a16:creationId xmlns:a16="http://schemas.microsoft.com/office/drawing/2014/main" id="{D9CD88AA-AF40-3245-98FB-10A77AF60672}"/>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sp>
        <p:nvSpPr>
          <p:cNvPr id="9" name="Text Placeholder 5">
            <a:extLst>
              <a:ext uri="{FF2B5EF4-FFF2-40B4-BE49-F238E27FC236}">
                <a16:creationId xmlns:a16="http://schemas.microsoft.com/office/drawing/2014/main" id="{59605CD8-AA3B-8B42-94CA-C3237C8A962A}"/>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3228474086"/>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_Subtitle_Paragraph_Smart A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0" name="Title 1">
            <a:extLst>
              <a:ext uri="{FF2B5EF4-FFF2-40B4-BE49-F238E27FC236}">
                <a16:creationId xmlns:a16="http://schemas.microsoft.com/office/drawing/2014/main" id="{D9CD88AA-AF40-3245-98FB-10A77AF60672}"/>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Timeline  </a:t>
            </a:r>
          </a:p>
        </p:txBody>
      </p:sp>
      <p:sp>
        <p:nvSpPr>
          <p:cNvPr id="5" name="Text Placeholder 4">
            <a:extLst>
              <a:ext uri="{FF2B5EF4-FFF2-40B4-BE49-F238E27FC236}">
                <a16:creationId xmlns:a16="http://schemas.microsoft.com/office/drawing/2014/main" id="{F9BF3D43-C4FF-0A44-B277-87D9C2593FBE}"/>
              </a:ext>
            </a:extLst>
          </p:cNvPr>
          <p:cNvSpPr>
            <a:spLocks noGrp="1"/>
          </p:cNvSpPr>
          <p:nvPr>
            <p:ph type="body" sz="quarter" idx="11" hasCustomPrompt="1"/>
          </p:nvPr>
        </p:nvSpPr>
        <p:spPr>
          <a:xfrm>
            <a:off x="838201" y="1809750"/>
            <a:ext cx="4859956" cy="433388"/>
          </a:xfrm>
          <a:prstGeom prst="rect">
            <a:avLst/>
          </a:prstGeom>
          <a:solidFill>
            <a:schemeClr val="accent1"/>
          </a:solidFill>
          <a:ln>
            <a:noFill/>
          </a:ln>
        </p:spPr>
        <p:txBody>
          <a:bodyPr anchor="ctr"/>
          <a:lstStyle>
            <a:lvl1pPr algn="ctr">
              <a:defRPr b="0" i="0">
                <a:solidFill>
                  <a:schemeClr val="bg1"/>
                </a:solidFill>
                <a:latin typeface="Trebuchet MS Regular" panose="020B0603020202020204" pitchFamily="34" charset="0"/>
              </a:defRPr>
            </a:lvl1pPr>
          </a:lstStyle>
          <a:p>
            <a:pPr lvl="0"/>
            <a:r>
              <a:rPr lang="en-US" dirty="0"/>
              <a:t>Phase One</a:t>
            </a:r>
          </a:p>
        </p:txBody>
      </p:sp>
      <p:sp>
        <p:nvSpPr>
          <p:cNvPr id="11" name="Text Placeholder 4">
            <a:extLst>
              <a:ext uri="{FF2B5EF4-FFF2-40B4-BE49-F238E27FC236}">
                <a16:creationId xmlns:a16="http://schemas.microsoft.com/office/drawing/2014/main" id="{2C139C89-1AEF-EF4D-A38B-3BC5219B783D}"/>
              </a:ext>
            </a:extLst>
          </p:cNvPr>
          <p:cNvSpPr>
            <a:spLocks noGrp="1"/>
          </p:cNvSpPr>
          <p:nvPr>
            <p:ph type="body" sz="quarter" idx="12" hasCustomPrompt="1"/>
          </p:nvPr>
        </p:nvSpPr>
        <p:spPr>
          <a:xfrm>
            <a:off x="5788392" y="1809750"/>
            <a:ext cx="2800149" cy="433388"/>
          </a:xfrm>
          <a:prstGeom prst="rect">
            <a:avLst/>
          </a:prstGeom>
          <a:solidFill>
            <a:schemeClr val="accent2"/>
          </a:solidFill>
          <a:ln>
            <a:noFill/>
          </a:ln>
        </p:spPr>
        <p:txBody>
          <a:bodyPr anchor="ctr"/>
          <a:lstStyle>
            <a:lvl1pPr algn="ctr">
              <a:defRPr b="0" i="0">
                <a:solidFill>
                  <a:schemeClr val="bg1"/>
                </a:solidFill>
                <a:latin typeface="Trebuchet MS Regular" panose="020B0603020202020204" pitchFamily="34" charset="0"/>
              </a:defRPr>
            </a:lvl1pPr>
          </a:lstStyle>
          <a:p>
            <a:pPr lvl="0"/>
            <a:r>
              <a:rPr lang="en-US" dirty="0"/>
              <a:t>Phase Two</a:t>
            </a:r>
          </a:p>
        </p:txBody>
      </p:sp>
      <p:sp>
        <p:nvSpPr>
          <p:cNvPr id="12" name="Text Placeholder 4">
            <a:extLst>
              <a:ext uri="{FF2B5EF4-FFF2-40B4-BE49-F238E27FC236}">
                <a16:creationId xmlns:a16="http://schemas.microsoft.com/office/drawing/2014/main" id="{698BCAD4-B411-3549-8DD3-CE92E4E08DB5}"/>
              </a:ext>
            </a:extLst>
          </p:cNvPr>
          <p:cNvSpPr>
            <a:spLocks noGrp="1"/>
          </p:cNvSpPr>
          <p:nvPr>
            <p:ph type="body" sz="quarter" idx="13" hasCustomPrompt="1"/>
          </p:nvPr>
        </p:nvSpPr>
        <p:spPr>
          <a:xfrm>
            <a:off x="8678776" y="1809750"/>
            <a:ext cx="2800149" cy="433388"/>
          </a:xfrm>
          <a:prstGeom prst="rect">
            <a:avLst/>
          </a:prstGeom>
          <a:solidFill>
            <a:schemeClr val="accent5"/>
          </a:solidFill>
          <a:ln>
            <a:noFill/>
          </a:ln>
        </p:spPr>
        <p:txBody>
          <a:bodyPr anchor="ctr"/>
          <a:lstStyle>
            <a:lvl1pPr algn="ctr">
              <a:defRPr b="0" i="0">
                <a:solidFill>
                  <a:schemeClr val="bg1"/>
                </a:solidFill>
                <a:latin typeface="Trebuchet MS Regular" panose="020B0603020202020204" pitchFamily="34" charset="0"/>
              </a:defRPr>
            </a:lvl1pPr>
          </a:lstStyle>
          <a:p>
            <a:pPr lvl="0"/>
            <a:r>
              <a:rPr lang="en-US" dirty="0"/>
              <a:t>Phase Three</a:t>
            </a:r>
          </a:p>
        </p:txBody>
      </p:sp>
      <p:sp>
        <p:nvSpPr>
          <p:cNvPr id="14" name="Text Placeholder 6">
            <a:extLst>
              <a:ext uri="{FF2B5EF4-FFF2-40B4-BE49-F238E27FC236}">
                <a16:creationId xmlns:a16="http://schemas.microsoft.com/office/drawing/2014/main" id="{83D5A73F-FDC4-BE4D-A072-93B2EFB876DF}"/>
              </a:ext>
            </a:extLst>
          </p:cNvPr>
          <p:cNvSpPr>
            <a:spLocks noGrp="1"/>
          </p:cNvSpPr>
          <p:nvPr>
            <p:ph type="body" sz="quarter" idx="14" hasCustomPrompt="1"/>
          </p:nvPr>
        </p:nvSpPr>
        <p:spPr>
          <a:xfrm>
            <a:off x="838201" y="2512194"/>
            <a:ext cx="4859956" cy="3476011"/>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a:t>
            </a: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a:t>
            </a:r>
            <a:r>
              <a:rPr lang="en-US" sz="1600" dirty="0" err="1"/>
              <a:t>sed</a:t>
            </a:r>
            <a:r>
              <a:rPr lang="en-US" sz="1600" dirty="0"/>
              <a:t> do </a:t>
            </a:r>
            <a:r>
              <a:rPr lang="en-US" sz="1600" dirty="0" err="1"/>
              <a:t>eiusmod</a:t>
            </a:r>
            <a:r>
              <a:rPr lang="en-US" sz="1600" dirty="0"/>
              <a:t> </a:t>
            </a:r>
            <a:r>
              <a:rPr lang="en-US" sz="1600" dirty="0" err="1"/>
              <a:t>tempor</a:t>
            </a:r>
            <a:r>
              <a:rPr lang="en-US" sz="1600" dirty="0"/>
              <a:t>.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6">
            <a:extLst>
              <a:ext uri="{FF2B5EF4-FFF2-40B4-BE49-F238E27FC236}">
                <a16:creationId xmlns:a16="http://schemas.microsoft.com/office/drawing/2014/main" id="{7F786C00-7DE6-FD45-A839-948461C7762E}"/>
              </a:ext>
            </a:extLst>
          </p:cNvPr>
          <p:cNvSpPr>
            <a:spLocks noGrp="1"/>
          </p:cNvSpPr>
          <p:nvPr>
            <p:ph type="body" sz="quarter" idx="15" hasCustomPrompt="1"/>
          </p:nvPr>
        </p:nvSpPr>
        <p:spPr>
          <a:xfrm>
            <a:off x="5809651" y="2512194"/>
            <a:ext cx="2780897" cy="3476011"/>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a:t>
            </a: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a:t>
            </a:r>
            <a:r>
              <a:rPr lang="en-US" sz="1600" dirty="0" err="1"/>
              <a:t>sed</a:t>
            </a:r>
            <a:r>
              <a:rPr lang="en-US" sz="1600" dirty="0"/>
              <a:t> do </a:t>
            </a:r>
            <a:r>
              <a:rPr lang="en-US" sz="1600" dirty="0" err="1"/>
              <a:t>eiusmod</a:t>
            </a:r>
            <a:r>
              <a:rPr lang="en-US" sz="1600" dirty="0"/>
              <a:t> </a:t>
            </a:r>
            <a:r>
              <a:rPr lang="en-US" sz="1600" dirty="0" err="1"/>
              <a:t>tempor</a:t>
            </a:r>
            <a:r>
              <a:rPr lang="en-US" sz="1600" dirty="0"/>
              <a:t>.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F67C8FCA-C05D-0B41-BBAD-3B2503832817}"/>
              </a:ext>
            </a:extLst>
          </p:cNvPr>
          <p:cNvSpPr>
            <a:spLocks noGrp="1"/>
          </p:cNvSpPr>
          <p:nvPr>
            <p:ph type="body" sz="quarter" idx="16" hasCustomPrompt="1"/>
          </p:nvPr>
        </p:nvSpPr>
        <p:spPr>
          <a:xfrm>
            <a:off x="8702041" y="2512194"/>
            <a:ext cx="2780897" cy="3476011"/>
          </a:xfrm>
          <a:prstGeom prst="rect">
            <a:avLst/>
          </a:prstGeom>
        </p:spPr>
        <p:txBody>
          <a:bodyPr lIns="0" tIns="0" rIns="0" bIns="0"/>
          <a:lstStyle>
            <a:lvl1pPr marL="0" indent="0">
              <a:lnSpc>
                <a:spcPct val="120000"/>
              </a:lnSpc>
              <a:spcAft>
                <a:spcPts val="1000"/>
              </a:spcAft>
              <a:buFont typeface="Arial" panose="020B0604020202020204" pitchFamily="34" charset="0"/>
              <a:buNone/>
              <a:defRPr sz="1600" b="0" i="0">
                <a:latin typeface="Trebuchet MS Regular" panose="020B0603020202020204" pitchFamily="34" charset="0"/>
              </a:defRPr>
            </a:lvl1pPr>
            <a:lvl2pPr marL="658813" indent="-252413">
              <a:lnSpc>
                <a:spcPct val="120000"/>
              </a:lnSpc>
              <a:spcAft>
                <a:spcPts val="1000"/>
              </a:spcAft>
              <a:buFont typeface="Wingdings" pitchFamily="2" charset="2"/>
              <a:buChar char="§"/>
              <a:defRPr sz="1400" b="0" i="0">
                <a:latin typeface="Trebuchet MS Regular" panose="020B0603020202020204" pitchFamily="34" charset="0"/>
              </a:defRPr>
            </a:lvl2pPr>
            <a:lvl3pPr marL="1041400" indent="-228600">
              <a:lnSpc>
                <a:spcPct val="120000"/>
              </a:lnSpc>
              <a:spcAft>
                <a:spcPts val="1000"/>
              </a:spcAft>
              <a:buFont typeface="Arial" panose="020B0604020202020204" pitchFamily="34" charset="0"/>
              <a:buChar char="•"/>
              <a:defRPr sz="1400" b="0" i="0">
                <a:latin typeface="Trebuchet MS Regular" panose="020B0603020202020204" pitchFamily="34" charset="0"/>
              </a:defRPr>
            </a:lvl3pPr>
            <a:lvl4pPr marL="1419225" indent="-201613">
              <a:lnSpc>
                <a:spcPct val="120000"/>
              </a:lnSpc>
              <a:spcAft>
                <a:spcPts val="1000"/>
              </a:spcAft>
              <a:buFont typeface="Courier New" panose="02070309020205020404" pitchFamily="49" charset="0"/>
              <a:buChar char="o"/>
              <a:defRPr sz="1200" b="0" i="0">
                <a:latin typeface="Trebuchet MS Regular" panose="020B0603020202020204" pitchFamily="34" charset="0"/>
              </a:defRPr>
            </a:lvl4pPr>
            <a:lvl5pPr marL="1909762" indent="-285750">
              <a:lnSpc>
                <a:spcPct val="120000"/>
              </a:lnSpc>
              <a:spcAft>
                <a:spcPts val="1000"/>
              </a:spcAft>
              <a:buFont typeface="+mj-lt"/>
              <a:buAutoNum type="romanLcPeriod"/>
              <a:defRPr sz="1200" b="0" i="0">
                <a:latin typeface="Trebuchet MS Regular" panose="020B0603020202020204" pitchFamily="34" charset="0"/>
              </a:defRPr>
            </a:lvl5pPr>
          </a:lstStyle>
          <a:p>
            <a:pPr lvl="0"/>
            <a:r>
              <a:rPr lang="en-US" dirty="0"/>
              <a:t>Edit Master text styles </a:t>
            </a: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a:t>
            </a:r>
            <a:r>
              <a:rPr lang="en-US" sz="1600" dirty="0" err="1"/>
              <a:t>sed</a:t>
            </a:r>
            <a:r>
              <a:rPr lang="en-US" sz="1600" dirty="0"/>
              <a:t> do </a:t>
            </a:r>
            <a:r>
              <a:rPr lang="en-US" sz="1600" dirty="0" err="1"/>
              <a:t>eiusmod</a:t>
            </a:r>
            <a:r>
              <a:rPr lang="en-US" sz="1600" dirty="0"/>
              <a:t> </a:t>
            </a:r>
            <a:r>
              <a:rPr lang="en-US" sz="1600" dirty="0" err="1"/>
              <a:t>tempor</a:t>
            </a:r>
            <a:r>
              <a:rPr lang="en-US" sz="1600" dirty="0"/>
              <a:t>.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5">
            <a:extLst>
              <a:ext uri="{FF2B5EF4-FFF2-40B4-BE49-F238E27FC236}">
                <a16:creationId xmlns:a16="http://schemas.microsoft.com/office/drawing/2014/main" id="{F5ACB774-8824-8A41-99A1-06F15700F072}"/>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352284285"/>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Block">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9A503E5-1BAF-934B-95C4-48A8177D04B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3" name="Rectangle 12">
            <a:extLst>
              <a:ext uri="{FF2B5EF4-FFF2-40B4-BE49-F238E27FC236}">
                <a16:creationId xmlns:a16="http://schemas.microsoft.com/office/drawing/2014/main" id="{4D8409B0-3C34-2A45-B16C-5FE8F9D2838C}"/>
              </a:ext>
            </a:extLst>
          </p:cNvPr>
          <p:cNvSpPr/>
          <p:nvPr/>
        </p:nvSpPr>
        <p:spPr>
          <a:xfrm>
            <a:off x="0" y="1438507"/>
            <a:ext cx="12192000" cy="3222702"/>
          </a:xfrm>
          <a:prstGeom prst="rect">
            <a:avLst/>
          </a:prstGeom>
          <a:solidFill>
            <a:srgbClr val="000000">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sp>
        <p:nvSpPr>
          <p:cNvPr id="14" name="Text Placeholder 2">
            <a:extLst>
              <a:ext uri="{FF2B5EF4-FFF2-40B4-BE49-F238E27FC236}">
                <a16:creationId xmlns:a16="http://schemas.microsoft.com/office/drawing/2014/main" id="{9D81176B-A94D-C34C-8803-28EABF4CDD0B}"/>
              </a:ext>
            </a:extLst>
          </p:cNvPr>
          <p:cNvSpPr>
            <a:spLocks noGrp="1"/>
          </p:cNvSpPr>
          <p:nvPr>
            <p:ph type="body" sz="quarter" idx="11" hasCustomPrompt="1"/>
          </p:nvPr>
        </p:nvSpPr>
        <p:spPr>
          <a:xfrm>
            <a:off x="-112715" y="2379796"/>
            <a:ext cx="12433051" cy="1499184"/>
          </a:xfrm>
          <a:prstGeom prst="rect">
            <a:avLst/>
          </a:prstGeom>
        </p:spPr>
        <p:txBody>
          <a:bodyPr lIns="0" tIns="0" rIns="0" bIns="0"/>
          <a:lstStyle>
            <a:lvl1pPr marL="0" indent="0" algn="ctr">
              <a:lnSpc>
                <a:spcPct val="95000"/>
              </a:lnSpc>
              <a:spcAft>
                <a:spcPts val="2200"/>
              </a:spcAft>
              <a:defRPr sz="5800" b="0" i="0">
                <a:solidFill>
                  <a:schemeClr val="bg1"/>
                </a:solidFill>
                <a:latin typeface="Trebuchet MS Regular" panose="020B0603020202020204" pitchFamily="34" charset="0"/>
              </a:defRPr>
            </a:lvl1pPr>
          </a:lstStyle>
          <a:p>
            <a:pPr lvl="0"/>
            <a:r>
              <a:rPr lang="en-US" dirty="0"/>
              <a:t>Title 58pt extra light</a:t>
            </a:r>
          </a:p>
        </p:txBody>
      </p:sp>
      <p:sp>
        <p:nvSpPr>
          <p:cNvPr id="16" name="Text Placeholder 2">
            <a:extLst>
              <a:ext uri="{FF2B5EF4-FFF2-40B4-BE49-F238E27FC236}">
                <a16:creationId xmlns:a16="http://schemas.microsoft.com/office/drawing/2014/main" id="{878812E6-6801-6042-BFFF-F82B517776B4}"/>
              </a:ext>
            </a:extLst>
          </p:cNvPr>
          <p:cNvSpPr>
            <a:spLocks noGrp="1"/>
          </p:cNvSpPr>
          <p:nvPr>
            <p:ph type="body" sz="quarter" idx="13" hasCustomPrompt="1"/>
          </p:nvPr>
        </p:nvSpPr>
        <p:spPr>
          <a:xfrm>
            <a:off x="-112716" y="3374376"/>
            <a:ext cx="12433052" cy="632881"/>
          </a:xfrm>
          <a:prstGeom prst="rect">
            <a:avLst/>
          </a:prstGeom>
        </p:spPr>
        <p:txBody>
          <a:bodyPr lIns="0" tIns="0" rIns="0" bIns="0"/>
          <a:lstStyle>
            <a:lvl1pPr marL="0" indent="0" algn="ctr">
              <a:lnSpc>
                <a:spcPct val="120000"/>
              </a:lnSpc>
              <a:spcAft>
                <a:spcPts val="1100"/>
              </a:spcAft>
              <a:defRPr sz="2000" b="0" i="0">
                <a:solidFill>
                  <a:schemeClr val="accent3"/>
                </a:solidFill>
                <a:latin typeface="Trebuchet MS Regular" panose="020B0603020202020204" pitchFamily="34" charset="0"/>
              </a:defRPr>
            </a:lvl1pPr>
          </a:lstStyle>
          <a:p>
            <a:pPr lvl="0"/>
            <a:r>
              <a:rPr lang="en-US" dirty="0"/>
              <a:t>Intro sentence 20pt bold</a:t>
            </a:r>
          </a:p>
        </p:txBody>
      </p:sp>
    </p:spTree>
    <p:extLst>
      <p:ext uri="{BB962C8B-B14F-4D97-AF65-F5344CB8AC3E}">
        <p14:creationId xmlns:p14="http://schemas.microsoft.com/office/powerpoint/2010/main" val="25217355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Block">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D495993-CC0C-9441-8A7D-3295CC7DE5C3}"/>
              </a:ext>
            </a:extLst>
          </p:cNvPr>
          <p:cNvSpPr/>
          <p:nvPr/>
        </p:nvSpPr>
        <p:spPr>
          <a:xfrm>
            <a:off x="356839" y="-1"/>
            <a:ext cx="5252223" cy="6565901"/>
          </a:xfrm>
          <a:prstGeom prst="rect">
            <a:avLst/>
          </a:prstGeom>
          <a:solidFill>
            <a:srgbClr val="00000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pic>
        <p:nvPicPr>
          <p:cNvPr id="15" name="Picture 14">
            <a:extLst>
              <a:ext uri="{FF2B5EF4-FFF2-40B4-BE49-F238E27FC236}">
                <a16:creationId xmlns:a16="http://schemas.microsoft.com/office/drawing/2014/main" id="{34536232-393B-F14D-9558-93C50122EA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20" name="Picture 19">
            <a:extLst>
              <a:ext uri="{FF2B5EF4-FFF2-40B4-BE49-F238E27FC236}">
                <a16:creationId xmlns:a16="http://schemas.microsoft.com/office/drawing/2014/main" id="{49A503E5-1BAF-934B-95C4-48A8177D04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1" name="Text Placeholder 2">
            <a:extLst>
              <a:ext uri="{FF2B5EF4-FFF2-40B4-BE49-F238E27FC236}">
                <a16:creationId xmlns:a16="http://schemas.microsoft.com/office/drawing/2014/main" id="{CEE97496-3628-524E-B1BA-73A84A350725}"/>
              </a:ext>
            </a:extLst>
          </p:cNvPr>
          <p:cNvSpPr>
            <a:spLocks noGrp="1"/>
          </p:cNvSpPr>
          <p:nvPr>
            <p:ph type="body" sz="quarter" idx="13" hasCustomPrompt="1"/>
          </p:nvPr>
        </p:nvSpPr>
        <p:spPr>
          <a:xfrm>
            <a:off x="761595" y="3578191"/>
            <a:ext cx="4312211" cy="1880066"/>
          </a:xfrm>
          <a:prstGeom prst="rect">
            <a:avLst/>
          </a:prstGeom>
        </p:spPr>
        <p:txBody>
          <a:bodyPr lIns="0" tIns="0" rIns="0" bIns="0" anchor="t"/>
          <a:lstStyle>
            <a:lvl1pPr marL="0" indent="0" algn="l">
              <a:lnSpc>
                <a:spcPct val="120000"/>
              </a:lnSpc>
              <a:spcAft>
                <a:spcPts val="1100"/>
              </a:spcAft>
              <a:defRPr sz="1800" b="0" i="0">
                <a:solidFill>
                  <a:schemeClr val="bg1"/>
                </a:solidFill>
                <a:latin typeface="Trebuchet MS Regular" panose="020B0603020202020204" pitchFamily="34" charset="0"/>
              </a:defRPr>
            </a:lvl1pPr>
          </a:lstStyle>
          <a:p>
            <a:pPr lvl="0"/>
            <a:r>
              <a:rPr lang="en-US" dirty="0"/>
              <a:t>Section lead in </a:t>
            </a:r>
          </a:p>
        </p:txBody>
      </p:sp>
      <p:sp>
        <p:nvSpPr>
          <p:cNvPr id="13" name="Text Placeholder 2">
            <a:extLst>
              <a:ext uri="{FF2B5EF4-FFF2-40B4-BE49-F238E27FC236}">
                <a16:creationId xmlns:a16="http://schemas.microsoft.com/office/drawing/2014/main" id="{9D05F186-6F05-BB41-823A-69F897BDB1E1}"/>
              </a:ext>
            </a:extLst>
          </p:cNvPr>
          <p:cNvSpPr>
            <a:spLocks noGrp="1"/>
          </p:cNvSpPr>
          <p:nvPr>
            <p:ph type="body" sz="quarter" idx="11" hasCustomPrompt="1"/>
          </p:nvPr>
        </p:nvSpPr>
        <p:spPr>
          <a:xfrm>
            <a:off x="761595" y="1705433"/>
            <a:ext cx="4557537" cy="1666159"/>
          </a:xfrm>
          <a:prstGeom prst="rect">
            <a:avLst/>
          </a:prstGeom>
        </p:spPr>
        <p:txBody>
          <a:bodyPr lIns="0" tIns="0" rIns="0" bIns="0"/>
          <a:lstStyle>
            <a:lvl1pPr marL="0" indent="0" algn="l">
              <a:lnSpc>
                <a:spcPct val="90000"/>
              </a:lnSpc>
              <a:spcAft>
                <a:spcPts val="2200"/>
              </a:spcAft>
              <a:defRPr sz="5600" b="0" i="0">
                <a:solidFill>
                  <a:schemeClr val="bg1"/>
                </a:solidFill>
                <a:latin typeface="Trebuchet MS Regular" panose="020B0603020202020204" pitchFamily="34" charset="0"/>
              </a:defRPr>
            </a:lvl1pPr>
          </a:lstStyle>
          <a:p>
            <a:pPr lvl="0"/>
            <a:r>
              <a:rPr lang="en-US" dirty="0"/>
              <a:t>Section</a:t>
            </a:r>
            <a:br>
              <a:rPr lang="en-US" dirty="0"/>
            </a:br>
            <a:r>
              <a:rPr lang="en-US" dirty="0"/>
              <a:t>Title</a:t>
            </a:r>
          </a:p>
        </p:txBody>
      </p:sp>
    </p:spTree>
    <p:extLst>
      <p:ext uri="{BB962C8B-B14F-4D97-AF65-F5344CB8AC3E}">
        <p14:creationId xmlns:p14="http://schemas.microsoft.com/office/powerpoint/2010/main" val="4063536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Block">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6632619-CCB6-B443-B7C3-435EB5690B4B}"/>
              </a:ext>
            </a:extLst>
          </p:cNvPr>
          <p:cNvSpPr/>
          <p:nvPr/>
        </p:nvSpPr>
        <p:spPr>
          <a:xfrm>
            <a:off x="356839" y="-1"/>
            <a:ext cx="5252223" cy="6565901"/>
          </a:xfrm>
          <a:prstGeom prst="rect">
            <a:avLst/>
          </a:prstGeom>
          <a:solidFill>
            <a:srgbClr val="00000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pic>
        <p:nvPicPr>
          <p:cNvPr id="15" name="Picture 14">
            <a:extLst>
              <a:ext uri="{FF2B5EF4-FFF2-40B4-BE49-F238E27FC236}">
                <a16:creationId xmlns:a16="http://schemas.microsoft.com/office/drawing/2014/main" id="{34536232-393B-F14D-9558-93C50122EA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20" name="Picture 19">
            <a:extLst>
              <a:ext uri="{FF2B5EF4-FFF2-40B4-BE49-F238E27FC236}">
                <a16:creationId xmlns:a16="http://schemas.microsoft.com/office/drawing/2014/main" id="{49A503E5-1BAF-934B-95C4-48A8177D04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4" name="Text Placeholder 2">
            <a:extLst>
              <a:ext uri="{FF2B5EF4-FFF2-40B4-BE49-F238E27FC236}">
                <a16:creationId xmlns:a16="http://schemas.microsoft.com/office/drawing/2014/main" id="{2A0F4411-9EAA-584B-8FC6-97F12395057A}"/>
              </a:ext>
            </a:extLst>
          </p:cNvPr>
          <p:cNvSpPr>
            <a:spLocks noGrp="1"/>
          </p:cNvSpPr>
          <p:nvPr>
            <p:ph type="body" sz="quarter" idx="13" hasCustomPrompt="1"/>
          </p:nvPr>
        </p:nvSpPr>
        <p:spPr>
          <a:xfrm>
            <a:off x="761595" y="3578191"/>
            <a:ext cx="4312211" cy="1880066"/>
          </a:xfrm>
          <a:prstGeom prst="rect">
            <a:avLst/>
          </a:prstGeom>
        </p:spPr>
        <p:txBody>
          <a:bodyPr lIns="0" tIns="0" rIns="0" bIns="0" anchor="t"/>
          <a:lstStyle>
            <a:lvl1pPr marL="0" indent="0" algn="l">
              <a:lnSpc>
                <a:spcPct val="120000"/>
              </a:lnSpc>
              <a:spcAft>
                <a:spcPts val="1100"/>
              </a:spcAft>
              <a:defRPr sz="1800" b="0" i="0">
                <a:solidFill>
                  <a:schemeClr val="bg1"/>
                </a:solidFill>
                <a:latin typeface="Trebuchet MS Regular" panose="020B0603020202020204" pitchFamily="34" charset="0"/>
              </a:defRPr>
            </a:lvl1pPr>
          </a:lstStyle>
          <a:p>
            <a:pPr lvl="0"/>
            <a:r>
              <a:rPr lang="en-US" dirty="0"/>
              <a:t>Section lead in </a:t>
            </a:r>
          </a:p>
        </p:txBody>
      </p:sp>
      <p:sp>
        <p:nvSpPr>
          <p:cNvPr id="16" name="Text Placeholder 2">
            <a:extLst>
              <a:ext uri="{FF2B5EF4-FFF2-40B4-BE49-F238E27FC236}">
                <a16:creationId xmlns:a16="http://schemas.microsoft.com/office/drawing/2014/main" id="{A74543D0-C3B2-A542-9EE9-5DD49C653E39}"/>
              </a:ext>
            </a:extLst>
          </p:cNvPr>
          <p:cNvSpPr>
            <a:spLocks noGrp="1"/>
          </p:cNvSpPr>
          <p:nvPr>
            <p:ph type="body" sz="quarter" idx="11" hasCustomPrompt="1"/>
          </p:nvPr>
        </p:nvSpPr>
        <p:spPr>
          <a:xfrm>
            <a:off x="761595" y="1705433"/>
            <a:ext cx="4557537" cy="1666159"/>
          </a:xfrm>
          <a:prstGeom prst="rect">
            <a:avLst/>
          </a:prstGeom>
        </p:spPr>
        <p:txBody>
          <a:bodyPr lIns="0" tIns="0" rIns="0" bIns="0"/>
          <a:lstStyle>
            <a:lvl1pPr marL="0" indent="0" algn="l">
              <a:lnSpc>
                <a:spcPct val="90000"/>
              </a:lnSpc>
              <a:spcAft>
                <a:spcPts val="2200"/>
              </a:spcAft>
              <a:defRPr sz="5600" b="0" i="0">
                <a:solidFill>
                  <a:schemeClr val="bg1"/>
                </a:solidFill>
                <a:latin typeface="Trebuchet MS Regular" panose="020B0603020202020204" pitchFamily="34" charset="0"/>
              </a:defRPr>
            </a:lvl1pPr>
          </a:lstStyle>
          <a:p>
            <a:pPr lvl="0"/>
            <a:r>
              <a:rPr lang="en-US" dirty="0"/>
              <a:t>Section</a:t>
            </a:r>
            <a:br>
              <a:rPr lang="en-US" dirty="0"/>
            </a:br>
            <a:r>
              <a:rPr lang="en-US" dirty="0"/>
              <a:t>Title</a:t>
            </a:r>
          </a:p>
        </p:txBody>
      </p:sp>
    </p:spTree>
    <p:extLst>
      <p:ext uri="{BB962C8B-B14F-4D97-AF65-F5344CB8AC3E}">
        <p14:creationId xmlns:p14="http://schemas.microsoft.com/office/powerpoint/2010/main" val="611999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Block">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7D12EB-FB50-8645-BFE2-93EEB463F8F3}"/>
              </a:ext>
            </a:extLst>
          </p:cNvPr>
          <p:cNvSpPr/>
          <p:nvPr/>
        </p:nvSpPr>
        <p:spPr>
          <a:xfrm>
            <a:off x="356839" y="-1"/>
            <a:ext cx="5252223" cy="6565901"/>
          </a:xfrm>
          <a:prstGeom prst="rect">
            <a:avLst/>
          </a:prstGeom>
          <a:solidFill>
            <a:srgbClr val="00000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pic>
        <p:nvPicPr>
          <p:cNvPr id="15" name="Picture 14">
            <a:extLst>
              <a:ext uri="{FF2B5EF4-FFF2-40B4-BE49-F238E27FC236}">
                <a16:creationId xmlns:a16="http://schemas.microsoft.com/office/drawing/2014/main" id="{34536232-393B-F14D-9558-93C50122EA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20" name="Picture 19">
            <a:extLst>
              <a:ext uri="{FF2B5EF4-FFF2-40B4-BE49-F238E27FC236}">
                <a16:creationId xmlns:a16="http://schemas.microsoft.com/office/drawing/2014/main" id="{49A503E5-1BAF-934B-95C4-48A8177D04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2" name="Text Placeholder 2">
            <a:extLst>
              <a:ext uri="{FF2B5EF4-FFF2-40B4-BE49-F238E27FC236}">
                <a16:creationId xmlns:a16="http://schemas.microsoft.com/office/drawing/2014/main" id="{6BA1C0A1-F57E-0E4D-966E-D8AEC4476979}"/>
              </a:ext>
            </a:extLst>
          </p:cNvPr>
          <p:cNvSpPr>
            <a:spLocks noGrp="1"/>
          </p:cNvSpPr>
          <p:nvPr>
            <p:ph type="body" sz="quarter" idx="13" hasCustomPrompt="1"/>
          </p:nvPr>
        </p:nvSpPr>
        <p:spPr>
          <a:xfrm>
            <a:off x="761595" y="3578191"/>
            <a:ext cx="4312211" cy="1880066"/>
          </a:xfrm>
          <a:prstGeom prst="rect">
            <a:avLst/>
          </a:prstGeom>
        </p:spPr>
        <p:txBody>
          <a:bodyPr lIns="0" tIns="0" rIns="0" bIns="0" anchor="t"/>
          <a:lstStyle>
            <a:lvl1pPr marL="0" indent="0" algn="l">
              <a:lnSpc>
                <a:spcPct val="120000"/>
              </a:lnSpc>
              <a:spcAft>
                <a:spcPts val="1100"/>
              </a:spcAft>
              <a:defRPr sz="1800" b="0" i="0">
                <a:solidFill>
                  <a:schemeClr val="bg1"/>
                </a:solidFill>
                <a:latin typeface="Trebuchet MS Regular" panose="020B0603020202020204" pitchFamily="34" charset="0"/>
              </a:defRPr>
            </a:lvl1pPr>
          </a:lstStyle>
          <a:p>
            <a:pPr lvl="0"/>
            <a:r>
              <a:rPr lang="en-US" dirty="0"/>
              <a:t>Section lead in </a:t>
            </a:r>
          </a:p>
        </p:txBody>
      </p:sp>
      <p:sp>
        <p:nvSpPr>
          <p:cNvPr id="14" name="Text Placeholder 2">
            <a:extLst>
              <a:ext uri="{FF2B5EF4-FFF2-40B4-BE49-F238E27FC236}">
                <a16:creationId xmlns:a16="http://schemas.microsoft.com/office/drawing/2014/main" id="{450C74E6-B219-1046-B7BC-FFC3E9040B5D}"/>
              </a:ext>
            </a:extLst>
          </p:cNvPr>
          <p:cNvSpPr>
            <a:spLocks noGrp="1"/>
          </p:cNvSpPr>
          <p:nvPr>
            <p:ph type="body" sz="quarter" idx="11" hasCustomPrompt="1"/>
          </p:nvPr>
        </p:nvSpPr>
        <p:spPr>
          <a:xfrm>
            <a:off x="761595" y="1705433"/>
            <a:ext cx="4557537" cy="1666159"/>
          </a:xfrm>
          <a:prstGeom prst="rect">
            <a:avLst/>
          </a:prstGeom>
        </p:spPr>
        <p:txBody>
          <a:bodyPr lIns="0" tIns="0" rIns="0" bIns="0"/>
          <a:lstStyle>
            <a:lvl1pPr marL="0" indent="0" algn="l">
              <a:lnSpc>
                <a:spcPct val="90000"/>
              </a:lnSpc>
              <a:spcAft>
                <a:spcPts val="2200"/>
              </a:spcAft>
              <a:defRPr sz="5600" b="0" i="0">
                <a:solidFill>
                  <a:schemeClr val="bg1"/>
                </a:solidFill>
                <a:latin typeface="Trebuchet MS Regular" panose="020B0603020202020204" pitchFamily="34" charset="0"/>
              </a:defRPr>
            </a:lvl1pPr>
          </a:lstStyle>
          <a:p>
            <a:pPr lvl="0"/>
            <a:r>
              <a:rPr lang="en-US" dirty="0"/>
              <a:t>Section</a:t>
            </a:r>
            <a:br>
              <a:rPr lang="en-US" dirty="0"/>
            </a:br>
            <a:r>
              <a:rPr lang="en-US" dirty="0"/>
              <a:t>Title</a:t>
            </a:r>
          </a:p>
        </p:txBody>
      </p:sp>
    </p:spTree>
    <p:extLst>
      <p:ext uri="{BB962C8B-B14F-4D97-AF65-F5344CB8AC3E}">
        <p14:creationId xmlns:p14="http://schemas.microsoft.com/office/powerpoint/2010/main" val="3248025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Block">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4536232-393B-F14D-9558-93C50122EA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20" name="Picture 19">
            <a:extLst>
              <a:ext uri="{FF2B5EF4-FFF2-40B4-BE49-F238E27FC236}">
                <a16:creationId xmlns:a16="http://schemas.microsoft.com/office/drawing/2014/main" id="{49A503E5-1BAF-934B-95C4-48A8177D04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8" name="Rectangle 7">
            <a:extLst>
              <a:ext uri="{FF2B5EF4-FFF2-40B4-BE49-F238E27FC236}">
                <a16:creationId xmlns:a16="http://schemas.microsoft.com/office/drawing/2014/main" id="{B6C50CF4-68AF-F441-8D81-98D6B2C7AE6E}"/>
              </a:ext>
            </a:extLst>
          </p:cNvPr>
          <p:cNvSpPr/>
          <p:nvPr/>
        </p:nvSpPr>
        <p:spPr>
          <a:xfrm>
            <a:off x="0" y="1672683"/>
            <a:ext cx="12192000" cy="3222702"/>
          </a:xfrm>
          <a:prstGeom prst="rect">
            <a:avLst/>
          </a:prstGeom>
          <a:solidFill>
            <a:srgbClr val="000000">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sp>
        <p:nvSpPr>
          <p:cNvPr id="9" name="Text Placeholder 2">
            <a:extLst>
              <a:ext uri="{FF2B5EF4-FFF2-40B4-BE49-F238E27FC236}">
                <a16:creationId xmlns:a16="http://schemas.microsoft.com/office/drawing/2014/main" id="{24A0E98C-6254-7745-A5CE-EDA4BFA2B6AE}"/>
              </a:ext>
            </a:extLst>
          </p:cNvPr>
          <p:cNvSpPr>
            <a:spLocks noGrp="1"/>
          </p:cNvSpPr>
          <p:nvPr>
            <p:ph type="body" sz="quarter" idx="13" hasCustomPrompt="1"/>
          </p:nvPr>
        </p:nvSpPr>
        <p:spPr>
          <a:xfrm>
            <a:off x="2060067" y="3883536"/>
            <a:ext cx="8071866" cy="688441"/>
          </a:xfrm>
          <a:prstGeom prst="rect">
            <a:avLst/>
          </a:prstGeom>
        </p:spPr>
        <p:txBody>
          <a:bodyPr lIns="0" tIns="0" rIns="0" bIns="0" anchor="t"/>
          <a:lstStyle>
            <a:lvl1pPr marL="0" indent="0" algn="ctr">
              <a:lnSpc>
                <a:spcPts val="1960"/>
              </a:lnSpc>
              <a:spcAft>
                <a:spcPts val="1100"/>
              </a:spcAft>
              <a:defRPr sz="1800" b="0" i="0">
                <a:solidFill>
                  <a:schemeClr val="bg1"/>
                </a:solidFill>
                <a:latin typeface="Trebuchet MS Regular" panose="020B0603020202020204" pitchFamily="34" charset="0"/>
              </a:defRPr>
            </a:lvl1pPr>
          </a:lstStyle>
          <a:p>
            <a:pPr lvl="0"/>
            <a:r>
              <a:rPr lang="en-US" dirty="0"/>
              <a:t>Title</a:t>
            </a:r>
          </a:p>
          <a:p>
            <a:pPr lvl="0"/>
            <a:r>
              <a:rPr lang="en-US" dirty="0"/>
              <a:t>Number.  |   Email</a:t>
            </a:r>
          </a:p>
        </p:txBody>
      </p:sp>
      <p:sp>
        <p:nvSpPr>
          <p:cNvPr id="10" name="Text Placeholder 2">
            <a:extLst>
              <a:ext uri="{FF2B5EF4-FFF2-40B4-BE49-F238E27FC236}">
                <a16:creationId xmlns:a16="http://schemas.microsoft.com/office/drawing/2014/main" id="{9ED6A3B3-4580-974C-A8CC-B468F050682A}"/>
              </a:ext>
            </a:extLst>
          </p:cNvPr>
          <p:cNvSpPr>
            <a:spLocks noGrp="1"/>
          </p:cNvSpPr>
          <p:nvPr>
            <p:ph type="body" sz="quarter" idx="11" hasCustomPrompt="1"/>
          </p:nvPr>
        </p:nvSpPr>
        <p:spPr>
          <a:xfrm>
            <a:off x="1769308" y="2254645"/>
            <a:ext cx="8653384" cy="993271"/>
          </a:xfrm>
          <a:prstGeom prst="rect">
            <a:avLst/>
          </a:prstGeom>
        </p:spPr>
        <p:txBody>
          <a:bodyPr lIns="0" tIns="0" rIns="0" bIns="0"/>
          <a:lstStyle>
            <a:lvl1pPr marL="0" indent="0" algn="ctr">
              <a:lnSpc>
                <a:spcPct val="95000"/>
              </a:lnSpc>
              <a:spcAft>
                <a:spcPts val="2200"/>
              </a:spcAft>
              <a:defRPr sz="6600" b="0" i="0">
                <a:solidFill>
                  <a:schemeClr val="bg1"/>
                </a:solidFill>
                <a:latin typeface="Trebuchet MS Regular" panose="020B0603020202020204" pitchFamily="34" charset="0"/>
              </a:defRPr>
            </a:lvl1pPr>
          </a:lstStyle>
          <a:p>
            <a:pPr lvl="0"/>
            <a:r>
              <a:rPr lang="en-US" dirty="0"/>
              <a:t>Thank you</a:t>
            </a:r>
          </a:p>
        </p:txBody>
      </p:sp>
      <p:sp>
        <p:nvSpPr>
          <p:cNvPr id="12" name="Text Placeholder 3">
            <a:extLst>
              <a:ext uri="{FF2B5EF4-FFF2-40B4-BE49-F238E27FC236}">
                <a16:creationId xmlns:a16="http://schemas.microsoft.com/office/drawing/2014/main" id="{30881769-8E00-234F-86E5-20D8C9A14B99}"/>
              </a:ext>
            </a:extLst>
          </p:cNvPr>
          <p:cNvSpPr>
            <a:spLocks noGrp="1"/>
          </p:cNvSpPr>
          <p:nvPr>
            <p:ph type="body" sz="quarter" idx="14" hasCustomPrompt="1"/>
          </p:nvPr>
        </p:nvSpPr>
        <p:spPr>
          <a:xfrm>
            <a:off x="2048669" y="3337126"/>
            <a:ext cx="8094663" cy="546410"/>
          </a:xfrm>
          <a:prstGeom prst="rect">
            <a:avLst/>
          </a:prstGeom>
        </p:spPr>
        <p:txBody>
          <a:bodyPr anchor="ctr"/>
          <a:lstStyle>
            <a:lvl1pPr algn="ctr">
              <a:defRPr sz="1800" b="0" i="0">
                <a:solidFill>
                  <a:schemeClr val="accent3"/>
                </a:solidFill>
                <a:latin typeface="Trebuchet MS Regular" panose="020B0603020202020204" pitchFamily="34" charset="0"/>
              </a:defRPr>
            </a:lvl1pPr>
          </a:lstStyle>
          <a:p>
            <a:pPr lvl="0"/>
            <a:r>
              <a:rPr lang="en-US" dirty="0"/>
              <a:t>Name</a:t>
            </a:r>
          </a:p>
        </p:txBody>
      </p:sp>
    </p:spTree>
    <p:extLst>
      <p:ext uri="{BB962C8B-B14F-4D97-AF65-F5344CB8AC3E}">
        <p14:creationId xmlns:p14="http://schemas.microsoft.com/office/powerpoint/2010/main" val="3456380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5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pag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B3ED81-6B18-4840-9318-264D3B37867B}"/>
              </a:ext>
            </a:extLst>
          </p:cNvPr>
          <p:cNvSpPr/>
          <p:nvPr/>
        </p:nvSpPr>
        <p:spPr>
          <a:xfrm>
            <a:off x="0" y="0"/>
            <a:ext cx="12192000" cy="3222702"/>
          </a:xfrm>
          <a:prstGeom prst="rect">
            <a:avLst/>
          </a:prstGeom>
          <a:solidFill>
            <a:srgbClr val="000000">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sp>
        <p:nvSpPr>
          <p:cNvPr id="9" name="Text Placeholder 2">
            <a:extLst>
              <a:ext uri="{FF2B5EF4-FFF2-40B4-BE49-F238E27FC236}">
                <a16:creationId xmlns:a16="http://schemas.microsoft.com/office/drawing/2014/main" id="{E5E6ECC2-2A33-7643-81FC-66DF58EE4F00}"/>
              </a:ext>
            </a:extLst>
          </p:cNvPr>
          <p:cNvSpPr>
            <a:spLocks noGrp="1"/>
          </p:cNvSpPr>
          <p:nvPr>
            <p:ph type="body" sz="quarter" idx="14" hasCustomPrompt="1"/>
          </p:nvPr>
        </p:nvSpPr>
        <p:spPr>
          <a:xfrm>
            <a:off x="-112715" y="1097951"/>
            <a:ext cx="12433051" cy="1499184"/>
          </a:xfrm>
          <a:prstGeom prst="rect">
            <a:avLst/>
          </a:prstGeom>
        </p:spPr>
        <p:txBody>
          <a:bodyPr lIns="0" tIns="0" rIns="0" bIns="0"/>
          <a:lstStyle>
            <a:lvl1pPr marL="0" indent="0" algn="ctr">
              <a:lnSpc>
                <a:spcPct val="95000"/>
              </a:lnSpc>
              <a:spcAft>
                <a:spcPts val="2200"/>
              </a:spcAft>
              <a:defRPr sz="5800" b="0" i="0">
                <a:solidFill>
                  <a:schemeClr val="bg1"/>
                </a:solidFill>
                <a:latin typeface="Trebuchet MS Regular" panose="020B0603020202020204" pitchFamily="34" charset="0"/>
              </a:defRPr>
            </a:lvl1pPr>
          </a:lstStyle>
          <a:p>
            <a:pPr lvl="0"/>
            <a:r>
              <a:rPr lang="en-US" dirty="0"/>
              <a:t>Title 58pt extra light</a:t>
            </a:r>
          </a:p>
        </p:txBody>
      </p:sp>
      <p:sp>
        <p:nvSpPr>
          <p:cNvPr id="10" name="Text Placeholder 2">
            <a:extLst>
              <a:ext uri="{FF2B5EF4-FFF2-40B4-BE49-F238E27FC236}">
                <a16:creationId xmlns:a16="http://schemas.microsoft.com/office/drawing/2014/main" id="{E6EEC606-072C-3346-BC68-2CA055327E34}"/>
              </a:ext>
            </a:extLst>
          </p:cNvPr>
          <p:cNvSpPr>
            <a:spLocks noGrp="1"/>
          </p:cNvSpPr>
          <p:nvPr>
            <p:ph type="body" sz="quarter" idx="15" hasCustomPrompt="1"/>
          </p:nvPr>
        </p:nvSpPr>
        <p:spPr>
          <a:xfrm>
            <a:off x="-112716" y="2092531"/>
            <a:ext cx="12433052" cy="632881"/>
          </a:xfrm>
          <a:prstGeom prst="rect">
            <a:avLst/>
          </a:prstGeom>
        </p:spPr>
        <p:txBody>
          <a:bodyPr lIns="0" tIns="0" rIns="0" bIns="0"/>
          <a:lstStyle>
            <a:lvl1pPr marL="0" indent="0" algn="ctr">
              <a:lnSpc>
                <a:spcPct val="120000"/>
              </a:lnSpc>
              <a:spcAft>
                <a:spcPts val="1100"/>
              </a:spcAft>
              <a:defRPr sz="2000" b="0" i="0">
                <a:solidFill>
                  <a:schemeClr val="accent3"/>
                </a:solidFill>
                <a:latin typeface="Trebuchet MS Regular" panose="020B0603020202020204" pitchFamily="34" charset="0"/>
              </a:defRPr>
            </a:lvl1pPr>
          </a:lstStyle>
          <a:p>
            <a:pPr lvl="0"/>
            <a:r>
              <a:rPr lang="en-US" dirty="0"/>
              <a:t>Intro sentence 20pt bold</a:t>
            </a:r>
          </a:p>
        </p:txBody>
      </p:sp>
    </p:spTree>
    <p:extLst>
      <p:ext uri="{BB962C8B-B14F-4D97-AF65-F5344CB8AC3E}">
        <p14:creationId xmlns:p14="http://schemas.microsoft.com/office/powerpoint/2010/main" val="195092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ages w/ foot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755334-265E-B24F-880F-A1B60A2BE792}"/>
              </a:ext>
            </a:extLst>
          </p:cNvPr>
          <p:cNvSpPr/>
          <p:nvPr/>
        </p:nvSpPr>
        <p:spPr>
          <a:xfrm>
            <a:off x="0" y="1438507"/>
            <a:ext cx="12192000" cy="3222702"/>
          </a:xfrm>
          <a:prstGeom prst="rect">
            <a:avLst/>
          </a:prstGeom>
          <a:solidFill>
            <a:srgbClr val="000000">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sp>
        <p:nvSpPr>
          <p:cNvPr id="4" name="Text Placeholder 2">
            <a:extLst>
              <a:ext uri="{FF2B5EF4-FFF2-40B4-BE49-F238E27FC236}">
                <a16:creationId xmlns:a16="http://schemas.microsoft.com/office/drawing/2014/main" id="{25795BCC-2081-EB43-89E6-51D09236E495}"/>
              </a:ext>
            </a:extLst>
          </p:cNvPr>
          <p:cNvSpPr>
            <a:spLocks noGrp="1"/>
          </p:cNvSpPr>
          <p:nvPr>
            <p:ph type="body" sz="quarter" idx="11" hasCustomPrompt="1"/>
          </p:nvPr>
        </p:nvSpPr>
        <p:spPr>
          <a:xfrm>
            <a:off x="1646664" y="1805576"/>
            <a:ext cx="8898673" cy="2565702"/>
          </a:xfrm>
          <a:prstGeom prst="rect">
            <a:avLst/>
          </a:prstGeom>
        </p:spPr>
        <p:txBody>
          <a:bodyPr lIns="0" tIns="0" rIns="0" bIns="0" anchor="ctr"/>
          <a:lstStyle>
            <a:lvl1pPr marL="0" indent="0" algn="ctr">
              <a:lnSpc>
                <a:spcPct val="110000"/>
              </a:lnSpc>
              <a:spcAft>
                <a:spcPts val="2200"/>
              </a:spcAft>
              <a:defRPr sz="2400" b="0" i="0">
                <a:solidFill>
                  <a:schemeClr val="bg1"/>
                </a:solidFill>
                <a:latin typeface="Trebuchet MS Regular" panose="020B0603020202020204" pitchFamily="34" charset="0"/>
              </a:defRPr>
            </a:lvl1pPr>
          </a:lstStyle>
          <a:p>
            <a:pPr lvl="0"/>
            <a:r>
              <a:rPr lang="en-US" dirty="0"/>
              <a:t>Intro paragraph </a:t>
            </a:r>
          </a:p>
        </p:txBody>
      </p:sp>
      <p:pic>
        <p:nvPicPr>
          <p:cNvPr id="12" name="Picture 11">
            <a:extLst>
              <a:ext uri="{FF2B5EF4-FFF2-40B4-BE49-F238E27FC236}">
                <a16:creationId xmlns:a16="http://schemas.microsoft.com/office/drawing/2014/main" id="{E7A788EE-C679-0B40-BF3A-3B7CDD9388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Tree>
    <p:extLst>
      <p:ext uri="{BB962C8B-B14F-4D97-AF65-F5344CB8AC3E}">
        <p14:creationId xmlns:p14="http://schemas.microsoft.com/office/powerpoint/2010/main" val="136734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pages w/ foot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755334-265E-B24F-880F-A1B60A2BE792}"/>
              </a:ext>
            </a:extLst>
          </p:cNvPr>
          <p:cNvSpPr/>
          <p:nvPr/>
        </p:nvSpPr>
        <p:spPr>
          <a:xfrm>
            <a:off x="0" y="1438507"/>
            <a:ext cx="12192000" cy="3222702"/>
          </a:xfrm>
          <a:prstGeom prst="rect">
            <a:avLst/>
          </a:prstGeom>
          <a:solidFill>
            <a:srgbClr val="000000">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sp>
        <p:nvSpPr>
          <p:cNvPr id="4" name="Text Placeholder 2">
            <a:extLst>
              <a:ext uri="{FF2B5EF4-FFF2-40B4-BE49-F238E27FC236}">
                <a16:creationId xmlns:a16="http://schemas.microsoft.com/office/drawing/2014/main" id="{25795BCC-2081-EB43-89E6-51D09236E495}"/>
              </a:ext>
            </a:extLst>
          </p:cNvPr>
          <p:cNvSpPr>
            <a:spLocks noGrp="1"/>
          </p:cNvSpPr>
          <p:nvPr>
            <p:ph type="body" sz="quarter" idx="11" hasCustomPrompt="1"/>
          </p:nvPr>
        </p:nvSpPr>
        <p:spPr>
          <a:xfrm>
            <a:off x="1646664" y="1805576"/>
            <a:ext cx="8898673" cy="2565702"/>
          </a:xfrm>
          <a:prstGeom prst="rect">
            <a:avLst/>
          </a:prstGeom>
        </p:spPr>
        <p:txBody>
          <a:bodyPr lIns="0" tIns="0" rIns="0" bIns="0" anchor="ctr"/>
          <a:lstStyle>
            <a:lvl1pPr marL="0" indent="0" algn="ctr">
              <a:lnSpc>
                <a:spcPct val="110000"/>
              </a:lnSpc>
              <a:spcAft>
                <a:spcPts val="2200"/>
              </a:spcAft>
              <a:defRPr sz="2400" b="0" i="0">
                <a:solidFill>
                  <a:schemeClr val="bg1"/>
                </a:solidFill>
                <a:latin typeface="Trebuchet MS Regular" panose="020B0603020202020204" pitchFamily="34" charset="0"/>
              </a:defRPr>
            </a:lvl1pPr>
          </a:lstStyle>
          <a:p>
            <a:pPr lvl="0"/>
            <a:r>
              <a:rPr lang="en-US" dirty="0"/>
              <a:t>Intro paragraph </a:t>
            </a:r>
          </a:p>
        </p:txBody>
      </p:sp>
      <p:pic>
        <p:nvPicPr>
          <p:cNvPr id="12" name="Picture 11">
            <a:extLst>
              <a:ext uri="{FF2B5EF4-FFF2-40B4-BE49-F238E27FC236}">
                <a16:creationId xmlns:a16="http://schemas.microsoft.com/office/drawing/2014/main" id="{E7A788EE-C679-0B40-BF3A-3B7CDD9388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Tree>
    <p:extLst>
      <p:ext uri="{BB962C8B-B14F-4D97-AF65-F5344CB8AC3E}">
        <p14:creationId xmlns:p14="http://schemas.microsoft.com/office/powerpoint/2010/main" val="145134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_Time_Sub Item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3" name="Text Placeholder 12">
            <a:extLst>
              <a:ext uri="{FF2B5EF4-FFF2-40B4-BE49-F238E27FC236}">
                <a16:creationId xmlns:a16="http://schemas.microsoft.com/office/drawing/2014/main" id="{48986859-81B5-3A45-B9AC-20AD61896136}"/>
              </a:ext>
            </a:extLst>
          </p:cNvPr>
          <p:cNvSpPr>
            <a:spLocks noGrp="1"/>
          </p:cNvSpPr>
          <p:nvPr>
            <p:ph type="body" sz="quarter" idx="11" hasCustomPrompt="1"/>
          </p:nvPr>
        </p:nvSpPr>
        <p:spPr>
          <a:xfrm>
            <a:off x="2596198" y="1995488"/>
            <a:ext cx="2581490"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Agenda item</a:t>
            </a:r>
          </a:p>
        </p:txBody>
      </p:sp>
      <p:sp>
        <p:nvSpPr>
          <p:cNvPr id="14" name="Text Placeholder 12">
            <a:extLst>
              <a:ext uri="{FF2B5EF4-FFF2-40B4-BE49-F238E27FC236}">
                <a16:creationId xmlns:a16="http://schemas.microsoft.com/office/drawing/2014/main" id="{99FAB8A2-4B9F-0247-9A3A-1A51144A34B6}"/>
              </a:ext>
            </a:extLst>
          </p:cNvPr>
          <p:cNvSpPr>
            <a:spLocks noGrp="1"/>
          </p:cNvSpPr>
          <p:nvPr>
            <p:ph type="body" sz="quarter" idx="12" hasCustomPrompt="1"/>
          </p:nvPr>
        </p:nvSpPr>
        <p:spPr>
          <a:xfrm>
            <a:off x="2596198" y="3017487"/>
            <a:ext cx="2581490"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Agenda item</a:t>
            </a:r>
          </a:p>
        </p:txBody>
      </p:sp>
      <p:sp>
        <p:nvSpPr>
          <p:cNvPr id="15" name="Text Placeholder 12">
            <a:extLst>
              <a:ext uri="{FF2B5EF4-FFF2-40B4-BE49-F238E27FC236}">
                <a16:creationId xmlns:a16="http://schemas.microsoft.com/office/drawing/2014/main" id="{511F9707-3446-FA4B-A996-A36B1E63DD9F}"/>
              </a:ext>
            </a:extLst>
          </p:cNvPr>
          <p:cNvSpPr>
            <a:spLocks noGrp="1"/>
          </p:cNvSpPr>
          <p:nvPr>
            <p:ph type="body" sz="quarter" idx="13" hasCustomPrompt="1"/>
          </p:nvPr>
        </p:nvSpPr>
        <p:spPr>
          <a:xfrm>
            <a:off x="2596198" y="4040456"/>
            <a:ext cx="2581490"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Agenda item</a:t>
            </a:r>
          </a:p>
        </p:txBody>
      </p:sp>
      <p:sp>
        <p:nvSpPr>
          <p:cNvPr id="16" name="Text Placeholder 12">
            <a:extLst>
              <a:ext uri="{FF2B5EF4-FFF2-40B4-BE49-F238E27FC236}">
                <a16:creationId xmlns:a16="http://schemas.microsoft.com/office/drawing/2014/main" id="{CB18EFCF-D103-6948-A75A-18CFCD01823F}"/>
              </a:ext>
            </a:extLst>
          </p:cNvPr>
          <p:cNvSpPr>
            <a:spLocks noGrp="1"/>
          </p:cNvSpPr>
          <p:nvPr>
            <p:ph type="body" sz="quarter" idx="14" hasCustomPrompt="1"/>
          </p:nvPr>
        </p:nvSpPr>
        <p:spPr>
          <a:xfrm>
            <a:off x="2596198" y="5076547"/>
            <a:ext cx="2581490"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Agenda item</a:t>
            </a:r>
          </a:p>
        </p:txBody>
      </p:sp>
      <p:sp>
        <p:nvSpPr>
          <p:cNvPr id="17" name="Text Placeholder 12">
            <a:extLst>
              <a:ext uri="{FF2B5EF4-FFF2-40B4-BE49-F238E27FC236}">
                <a16:creationId xmlns:a16="http://schemas.microsoft.com/office/drawing/2014/main" id="{443C0757-0D03-9A45-8DF6-98B2BC355D57}"/>
              </a:ext>
            </a:extLst>
          </p:cNvPr>
          <p:cNvSpPr>
            <a:spLocks noGrp="1"/>
          </p:cNvSpPr>
          <p:nvPr>
            <p:ph type="body" sz="quarter" idx="15" hasCustomPrompt="1"/>
          </p:nvPr>
        </p:nvSpPr>
        <p:spPr>
          <a:xfrm>
            <a:off x="7954603" y="1995488"/>
            <a:ext cx="2899123" cy="692150"/>
          </a:xfrm>
          <a:prstGeom prst="rect">
            <a:avLst/>
          </a:prstGeom>
        </p:spPr>
        <p:txBody>
          <a:bodyPr lIns="0" tIns="0" rIns="0" bIns="0" anchor="ctr"/>
          <a:lstStyle>
            <a:lvl1pPr marL="160020" indent="-160020">
              <a:buFont typeface="Wingdings" pitchFamily="2" charset="2"/>
              <a:buChar char="§"/>
              <a:defRPr sz="1400" b="0" i="0">
                <a:solidFill>
                  <a:schemeClr val="accent1"/>
                </a:solidFill>
                <a:latin typeface="Trebuchet MS Regular" panose="020B0603020202020204" pitchFamily="34" charset="0"/>
              </a:defRPr>
            </a:lvl1pPr>
          </a:lstStyle>
          <a:p>
            <a:pPr lvl="0"/>
            <a:r>
              <a:rPr lang="en-US" dirty="0"/>
              <a:t>Agenda item</a:t>
            </a:r>
          </a:p>
        </p:txBody>
      </p:sp>
      <p:sp>
        <p:nvSpPr>
          <p:cNvPr id="18" name="Text Placeholder 12">
            <a:extLst>
              <a:ext uri="{FF2B5EF4-FFF2-40B4-BE49-F238E27FC236}">
                <a16:creationId xmlns:a16="http://schemas.microsoft.com/office/drawing/2014/main" id="{90AA018B-6BCC-7348-B90B-CED6D039BAFF}"/>
              </a:ext>
            </a:extLst>
          </p:cNvPr>
          <p:cNvSpPr>
            <a:spLocks noGrp="1"/>
          </p:cNvSpPr>
          <p:nvPr>
            <p:ph type="body" sz="quarter" idx="16" hasCustomPrompt="1"/>
          </p:nvPr>
        </p:nvSpPr>
        <p:spPr>
          <a:xfrm>
            <a:off x="7954603" y="3017487"/>
            <a:ext cx="2899123" cy="692150"/>
          </a:xfrm>
          <a:prstGeom prst="rect">
            <a:avLst/>
          </a:prstGeom>
        </p:spPr>
        <p:txBody>
          <a:bodyPr lIns="0" tIns="0" rIns="0" bIns="0" anchor="ctr"/>
          <a:lstStyle>
            <a:lvl1pPr marL="160020" indent="-160020">
              <a:buFont typeface="Wingdings" pitchFamily="2" charset="2"/>
              <a:buChar char="§"/>
              <a:defRPr sz="1400" b="0" i="0">
                <a:solidFill>
                  <a:schemeClr val="accent1"/>
                </a:solidFill>
                <a:latin typeface="Trebuchet MS Regular" panose="020B0603020202020204" pitchFamily="34" charset="0"/>
              </a:defRPr>
            </a:lvl1pPr>
          </a:lstStyle>
          <a:p>
            <a:pPr lvl="0"/>
            <a:r>
              <a:rPr lang="en-US" dirty="0"/>
              <a:t>Agenda item</a:t>
            </a:r>
          </a:p>
        </p:txBody>
      </p:sp>
      <p:sp>
        <p:nvSpPr>
          <p:cNvPr id="19" name="Text Placeholder 12">
            <a:extLst>
              <a:ext uri="{FF2B5EF4-FFF2-40B4-BE49-F238E27FC236}">
                <a16:creationId xmlns:a16="http://schemas.microsoft.com/office/drawing/2014/main" id="{DE0C6BC6-4FDB-B548-A35C-C51D4DCF50C5}"/>
              </a:ext>
            </a:extLst>
          </p:cNvPr>
          <p:cNvSpPr>
            <a:spLocks noGrp="1"/>
          </p:cNvSpPr>
          <p:nvPr>
            <p:ph type="body" sz="quarter" idx="17" hasCustomPrompt="1"/>
          </p:nvPr>
        </p:nvSpPr>
        <p:spPr>
          <a:xfrm>
            <a:off x="7954603" y="4040456"/>
            <a:ext cx="2899123" cy="692150"/>
          </a:xfrm>
          <a:prstGeom prst="rect">
            <a:avLst/>
          </a:prstGeom>
        </p:spPr>
        <p:txBody>
          <a:bodyPr lIns="0" tIns="0" rIns="0" bIns="0" anchor="ctr"/>
          <a:lstStyle>
            <a:lvl1pPr marL="160020" indent="-160020">
              <a:buFont typeface="Wingdings" pitchFamily="2" charset="2"/>
              <a:buChar char="§"/>
              <a:defRPr sz="1400" b="0" i="0">
                <a:solidFill>
                  <a:schemeClr val="accent1"/>
                </a:solidFill>
                <a:latin typeface="Trebuchet MS Regular" panose="020B0603020202020204" pitchFamily="34" charset="0"/>
              </a:defRPr>
            </a:lvl1pPr>
          </a:lstStyle>
          <a:p>
            <a:pPr lvl="0"/>
            <a:r>
              <a:rPr lang="en-US" dirty="0"/>
              <a:t>Agenda item</a:t>
            </a:r>
          </a:p>
        </p:txBody>
      </p:sp>
      <p:sp>
        <p:nvSpPr>
          <p:cNvPr id="20" name="Text Placeholder 12">
            <a:extLst>
              <a:ext uri="{FF2B5EF4-FFF2-40B4-BE49-F238E27FC236}">
                <a16:creationId xmlns:a16="http://schemas.microsoft.com/office/drawing/2014/main" id="{A773C53E-0AD5-E545-B448-7339FF40975F}"/>
              </a:ext>
            </a:extLst>
          </p:cNvPr>
          <p:cNvSpPr>
            <a:spLocks noGrp="1"/>
          </p:cNvSpPr>
          <p:nvPr>
            <p:ph type="body" sz="quarter" idx="18" hasCustomPrompt="1"/>
          </p:nvPr>
        </p:nvSpPr>
        <p:spPr>
          <a:xfrm>
            <a:off x="7954603" y="5076547"/>
            <a:ext cx="2899123" cy="692150"/>
          </a:xfrm>
          <a:prstGeom prst="rect">
            <a:avLst/>
          </a:prstGeom>
        </p:spPr>
        <p:txBody>
          <a:bodyPr lIns="0" tIns="0" rIns="0" bIns="0" anchor="ctr"/>
          <a:lstStyle>
            <a:lvl1pPr marL="160020" indent="-160020">
              <a:buFont typeface="Wingdings" pitchFamily="2" charset="2"/>
              <a:buChar char="§"/>
              <a:defRPr sz="1400" b="0" i="0">
                <a:solidFill>
                  <a:schemeClr val="accent1"/>
                </a:solidFill>
                <a:latin typeface="Trebuchet MS Regular" panose="020B0603020202020204" pitchFamily="34" charset="0"/>
              </a:defRPr>
            </a:lvl1pPr>
          </a:lstStyle>
          <a:p>
            <a:pPr lvl="0"/>
            <a:r>
              <a:rPr lang="en-US" dirty="0"/>
              <a:t>Agenda item</a:t>
            </a:r>
          </a:p>
        </p:txBody>
      </p:sp>
      <p:sp>
        <p:nvSpPr>
          <p:cNvPr id="21" name="Text Placeholder 12">
            <a:extLst>
              <a:ext uri="{FF2B5EF4-FFF2-40B4-BE49-F238E27FC236}">
                <a16:creationId xmlns:a16="http://schemas.microsoft.com/office/drawing/2014/main" id="{B06D3277-13A9-AC46-83A2-0E3A0232AA12}"/>
              </a:ext>
            </a:extLst>
          </p:cNvPr>
          <p:cNvSpPr>
            <a:spLocks noGrp="1"/>
          </p:cNvSpPr>
          <p:nvPr>
            <p:ph type="body" sz="quarter" idx="19" hasCustomPrompt="1"/>
          </p:nvPr>
        </p:nvSpPr>
        <p:spPr>
          <a:xfrm>
            <a:off x="5645948" y="1995488"/>
            <a:ext cx="1648328" cy="692150"/>
          </a:xfrm>
          <a:prstGeom prst="rect">
            <a:avLst/>
          </a:prstGeom>
        </p:spPr>
        <p:txBody>
          <a:bodyPr lIns="0" tIns="0" rIns="0" bIns="0" anchor="ctr"/>
          <a:lstStyle>
            <a:lvl1pPr marL="0" indent="0" algn="ctr">
              <a:buFont typeface="Wingdings" pitchFamily="2" charset="2"/>
              <a:buNone/>
              <a:defRPr sz="1400" b="0" i="0">
                <a:solidFill>
                  <a:schemeClr val="accent1"/>
                </a:solidFill>
                <a:latin typeface="Trebuchet MS Regular" panose="020B0603020202020204" pitchFamily="34" charset="0"/>
              </a:defRPr>
            </a:lvl1pPr>
          </a:lstStyle>
          <a:p>
            <a:pPr lvl="0"/>
            <a:r>
              <a:rPr lang="en-US" dirty="0"/>
              <a:t>Time–Time</a:t>
            </a:r>
          </a:p>
        </p:txBody>
      </p:sp>
      <p:sp>
        <p:nvSpPr>
          <p:cNvPr id="22" name="Text Placeholder 12">
            <a:extLst>
              <a:ext uri="{FF2B5EF4-FFF2-40B4-BE49-F238E27FC236}">
                <a16:creationId xmlns:a16="http://schemas.microsoft.com/office/drawing/2014/main" id="{BCCF2BCE-A72D-204F-8088-6D004083C74D}"/>
              </a:ext>
            </a:extLst>
          </p:cNvPr>
          <p:cNvSpPr>
            <a:spLocks noGrp="1"/>
          </p:cNvSpPr>
          <p:nvPr>
            <p:ph type="body" sz="quarter" idx="20" hasCustomPrompt="1"/>
          </p:nvPr>
        </p:nvSpPr>
        <p:spPr>
          <a:xfrm>
            <a:off x="5645948" y="3017487"/>
            <a:ext cx="1648328" cy="692150"/>
          </a:xfrm>
          <a:prstGeom prst="rect">
            <a:avLst/>
          </a:prstGeom>
        </p:spPr>
        <p:txBody>
          <a:bodyPr lIns="0" tIns="0" rIns="0" bIns="0" anchor="ctr"/>
          <a:lstStyle>
            <a:lvl1pPr marL="0" indent="0" algn="ctr">
              <a:buFont typeface="Wingdings" pitchFamily="2" charset="2"/>
              <a:buNone/>
              <a:defRPr sz="1400" b="0" i="0">
                <a:solidFill>
                  <a:schemeClr val="accent1"/>
                </a:solidFill>
                <a:latin typeface="Trebuchet MS Regular" panose="020B0603020202020204" pitchFamily="34" charset="0"/>
              </a:defRPr>
            </a:lvl1pPr>
          </a:lstStyle>
          <a:p>
            <a:pPr lvl="0"/>
            <a:r>
              <a:rPr lang="en-US" dirty="0"/>
              <a:t>Time–Time</a:t>
            </a:r>
          </a:p>
        </p:txBody>
      </p:sp>
      <p:sp>
        <p:nvSpPr>
          <p:cNvPr id="25" name="Text Placeholder 12">
            <a:extLst>
              <a:ext uri="{FF2B5EF4-FFF2-40B4-BE49-F238E27FC236}">
                <a16:creationId xmlns:a16="http://schemas.microsoft.com/office/drawing/2014/main" id="{7987413F-4728-5A4B-A233-22D796F42BDE}"/>
              </a:ext>
            </a:extLst>
          </p:cNvPr>
          <p:cNvSpPr>
            <a:spLocks noGrp="1"/>
          </p:cNvSpPr>
          <p:nvPr>
            <p:ph type="body" sz="quarter" idx="21" hasCustomPrompt="1"/>
          </p:nvPr>
        </p:nvSpPr>
        <p:spPr>
          <a:xfrm>
            <a:off x="5645948" y="4036161"/>
            <a:ext cx="1648328" cy="692150"/>
          </a:xfrm>
          <a:prstGeom prst="rect">
            <a:avLst/>
          </a:prstGeom>
        </p:spPr>
        <p:txBody>
          <a:bodyPr lIns="0" tIns="0" rIns="0" bIns="0" anchor="ctr"/>
          <a:lstStyle>
            <a:lvl1pPr marL="0" indent="0" algn="ctr">
              <a:buFont typeface="Wingdings" pitchFamily="2" charset="2"/>
              <a:buNone/>
              <a:defRPr sz="1400" b="0" i="0">
                <a:solidFill>
                  <a:schemeClr val="accent1"/>
                </a:solidFill>
                <a:latin typeface="Trebuchet MS Regular" panose="020B0603020202020204" pitchFamily="34" charset="0"/>
              </a:defRPr>
            </a:lvl1pPr>
          </a:lstStyle>
          <a:p>
            <a:pPr lvl="0"/>
            <a:r>
              <a:rPr lang="en-US" dirty="0"/>
              <a:t>Time–Time</a:t>
            </a:r>
          </a:p>
        </p:txBody>
      </p:sp>
      <p:sp>
        <p:nvSpPr>
          <p:cNvPr id="26" name="Text Placeholder 12">
            <a:extLst>
              <a:ext uri="{FF2B5EF4-FFF2-40B4-BE49-F238E27FC236}">
                <a16:creationId xmlns:a16="http://schemas.microsoft.com/office/drawing/2014/main" id="{099CBF05-CC8F-0B4C-943F-FBB690D7C5F1}"/>
              </a:ext>
            </a:extLst>
          </p:cNvPr>
          <p:cNvSpPr>
            <a:spLocks noGrp="1"/>
          </p:cNvSpPr>
          <p:nvPr>
            <p:ph type="body" sz="quarter" idx="22" hasCustomPrompt="1"/>
          </p:nvPr>
        </p:nvSpPr>
        <p:spPr>
          <a:xfrm>
            <a:off x="5645948" y="5058160"/>
            <a:ext cx="1648328" cy="692150"/>
          </a:xfrm>
          <a:prstGeom prst="rect">
            <a:avLst/>
          </a:prstGeom>
        </p:spPr>
        <p:txBody>
          <a:bodyPr lIns="0" tIns="0" rIns="0" bIns="0" anchor="ctr"/>
          <a:lstStyle>
            <a:lvl1pPr marL="0" indent="0" algn="ctr">
              <a:buFont typeface="Wingdings" pitchFamily="2" charset="2"/>
              <a:buNone/>
              <a:defRPr sz="1400" b="0" i="0">
                <a:solidFill>
                  <a:schemeClr val="accent1"/>
                </a:solidFill>
                <a:latin typeface="Trebuchet MS Regular" panose="020B0603020202020204" pitchFamily="34" charset="0"/>
              </a:defRPr>
            </a:lvl1pPr>
          </a:lstStyle>
          <a:p>
            <a:pPr lvl="0"/>
            <a:r>
              <a:rPr lang="en-US" dirty="0"/>
              <a:t>Time–Time</a:t>
            </a:r>
          </a:p>
        </p:txBody>
      </p:sp>
      <p:sp>
        <p:nvSpPr>
          <p:cNvPr id="36" name="Title 1">
            <a:extLst>
              <a:ext uri="{FF2B5EF4-FFF2-40B4-BE49-F238E27FC236}">
                <a16:creationId xmlns:a16="http://schemas.microsoft.com/office/drawing/2014/main" id="{B015AA97-6B8E-2A4B-BD6A-91949161908A}"/>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Agenda</a:t>
            </a:r>
          </a:p>
        </p:txBody>
      </p:sp>
      <p:sp>
        <p:nvSpPr>
          <p:cNvPr id="38" name="Text Placeholder 9">
            <a:extLst>
              <a:ext uri="{FF2B5EF4-FFF2-40B4-BE49-F238E27FC236}">
                <a16:creationId xmlns:a16="http://schemas.microsoft.com/office/drawing/2014/main" id="{98BADB58-D13D-C743-AFA8-C9B28E2D0D38}"/>
              </a:ext>
            </a:extLst>
          </p:cNvPr>
          <p:cNvSpPr>
            <a:spLocks noGrp="1"/>
          </p:cNvSpPr>
          <p:nvPr>
            <p:ph type="body" sz="quarter" idx="24" hasCustomPrompt="1"/>
          </p:nvPr>
        </p:nvSpPr>
        <p:spPr>
          <a:xfrm>
            <a:off x="1766696" y="2065679"/>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1.</a:t>
            </a:r>
          </a:p>
        </p:txBody>
      </p:sp>
      <p:sp>
        <p:nvSpPr>
          <p:cNvPr id="39" name="Text Placeholder 9">
            <a:extLst>
              <a:ext uri="{FF2B5EF4-FFF2-40B4-BE49-F238E27FC236}">
                <a16:creationId xmlns:a16="http://schemas.microsoft.com/office/drawing/2014/main" id="{E523CA50-782C-D548-8621-7FCFAC43FA8E}"/>
              </a:ext>
            </a:extLst>
          </p:cNvPr>
          <p:cNvSpPr>
            <a:spLocks noGrp="1"/>
          </p:cNvSpPr>
          <p:nvPr>
            <p:ph type="body" sz="quarter" idx="25" hasCustomPrompt="1"/>
          </p:nvPr>
        </p:nvSpPr>
        <p:spPr>
          <a:xfrm>
            <a:off x="1766696" y="3092565"/>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2.</a:t>
            </a:r>
          </a:p>
        </p:txBody>
      </p:sp>
      <p:sp>
        <p:nvSpPr>
          <p:cNvPr id="40" name="Text Placeholder 9">
            <a:extLst>
              <a:ext uri="{FF2B5EF4-FFF2-40B4-BE49-F238E27FC236}">
                <a16:creationId xmlns:a16="http://schemas.microsoft.com/office/drawing/2014/main" id="{9386C212-22C6-C24C-BD6D-38B3078416B6}"/>
              </a:ext>
            </a:extLst>
          </p:cNvPr>
          <p:cNvSpPr>
            <a:spLocks noGrp="1"/>
          </p:cNvSpPr>
          <p:nvPr>
            <p:ph type="body" sz="quarter" idx="26" hasCustomPrompt="1"/>
          </p:nvPr>
        </p:nvSpPr>
        <p:spPr>
          <a:xfrm>
            <a:off x="1766696" y="4119451"/>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3.</a:t>
            </a:r>
          </a:p>
        </p:txBody>
      </p:sp>
      <p:sp>
        <p:nvSpPr>
          <p:cNvPr id="41" name="Text Placeholder 9">
            <a:extLst>
              <a:ext uri="{FF2B5EF4-FFF2-40B4-BE49-F238E27FC236}">
                <a16:creationId xmlns:a16="http://schemas.microsoft.com/office/drawing/2014/main" id="{C6E069D9-ADE3-1B48-ACB3-2F1A617A6C2D}"/>
              </a:ext>
            </a:extLst>
          </p:cNvPr>
          <p:cNvSpPr>
            <a:spLocks noGrp="1"/>
          </p:cNvSpPr>
          <p:nvPr>
            <p:ph type="body" sz="quarter" idx="27" hasCustomPrompt="1"/>
          </p:nvPr>
        </p:nvSpPr>
        <p:spPr>
          <a:xfrm>
            <a:off x="1766696" y="5146337"/>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4.</a:t>
            </a:r>
          </a:p>
        </p:txBody>
      </p:sp>
      <p:sp>
        <p:nvSpPr>
          <p:cNvPr id="23" name="Text Placeholder 5">
            <a:extLst>
              <a:ext uri="{FF2B5EF4-FFF2-40B4-BE49-F238E27FC236}">
                <a16:creationId xmlns:a16="http://schemas.microsoft.com/office/drawing/2014/main" id="{86EA9B65-1F4B-3F42-921C-710402E13A09}"/>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3727132187"/>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Agenda_Sub Item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6" name="Text Placeholder 5">
            <a:extLst>
              <a:ext uri="{FF2B5EF4-FFF2-40B4-BE49-F238E27FC236}">
                <a16:creationId xmlns:a16="http://schemas.microsoft.com/office/drawing/2014/main" id="{E465FCB0-5FF7-4B48-87FA-38A9E7F08E81}"/>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
        <p:nvSpPr>
          <p:cNvPr id="13" name="Text Placeholder 12">
            <a:extLst>
              <a:ext uri="{FF2B5EF4-FFF2-40B4-BE49-F238E27FC236}">
                <a16:creationId xmlns:a16="http://schemas.microsoft.com/office/drawing/2014/main" id="{48986859-81B5-3A45-B9AC-20AD61896136}"/>
              </a:ext>
            </a:extLst>
          </p:cNvPr>
          <p:cNvSpPr>
            <a:spLocks noGrp="1"/>
          </p:cNvSpPr>
          <p:nvPr>
            <p:ph type="body" sz="quarter" idx="11" hasCustomPrompt="1"/>
          </p:nvPr>
        </p:nvSpPr>
        <p:spPr>
          <a:xfrm>
            <a:off x="3144838" y="1995488"/>
            <a:ext cx="2899123"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Agenda item</a:t>
            </a:r>
          </a:p>
        </p:txBody>
      </p:sp>
      <p:sp>
        <p:nvSpPr>
          <p:cNvPr id="14" name="Text Placeholder 12">
            <a:extLst>
              <a:ext uri="{FF2B5EF4-FFF2-40B4-BE49-F238E27FC236}">
                <a16:creationId xmlns:a16="http://schemas.microsoft.com/office/drawing/2014/main" id="{99FAB8A2-4B9F-0247-9A3A-1A51144A34B6}"/>
              </a:ext>
            </a:extLst>
          </p:cNvPr>
          <p:cNvSpPr>
            <a:spLocks noGrp="1"/>
          </p:cNvSpPr>
          <p:nvPr>
            <p:ph type="body" sz="quarter" idx="12" hasCustomPrompt="1"/>
          </p:nvPr>
        </p:nvSpPr>
        <p:spPr>
          <a:xfrm>
            <a:off x="3144838" y="3017487"/>
            <a:ext cx="2899123"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Agenda item</a:t>
            </a:r>
          </a:p>
        </p:txBody>
      </p:sp>
      <p:sp>
        <p:nvSpPr>
          <p:cNvPr id="15" name="Text Placeholder 12">
            <a:extLst>
              <a:ext uri="{FF2B5EF4-FFF2-40B4-BE49-F238E27FC236}">
                <a16:creationId xmlns:a16="http://schemas.microsoft.com/office/drawing/2014/main" id="{511F9707-3446-FA4B-A996-A36B1E63DD9F}"/>
              </a:ext>
            </a:extLst>
          </p:cNvPr>
          <p:cNvSpPr>
            <a:spLocks noGrp="1"/>
          </p:cNvSpPr>
          <p:nvPr>
            <p:ph type="body" sz="quarter" idx="13" hasCustomPrompt="1"/>
          </p:nvPr>
        </p:nvSpPr>
        <p:spPr>
          <a:xfrm>
            <a:off x="3144838" y="4040456"/>
            <a:ext cx="2899123"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Agenda item</a:t>
            </a:r>
          </a:p>
        </p:txBody>
      </p:sp>
      <p:sp>
        <p:nvSpPr>
          <p:cNvPr id="16" name="Text Placeholder 12">
            <a:extLst>
              <a:ext uri="{FF2B5EF4-FFF2-40B4-BE49-F238E27FC236}">
                <a16:creationId xmlns:a16="http://schemas.microsoft.com/office/drawing/2014/main" id="{CB18EFCF-D103-6948-A75A-18CFCD01823F}"/>
              </a:ext>
            </a:extLst>
          </p:cNvPr>
          <p:cNvSpPr>
            <a:spLocks noGrp="1"/>
          </p:cNvSpPr>
          <p:nvPr>
            <p:ph type="body" sz="quarter" idx="14" hasCustomPrompt="1"/>
          </p:nvPr>
        </p:nvSpPr>
        <p:spPr>
          <a:xfrm>
            <a:off x="3144838" y="5076547"/>
            <a:ext cx="2899123"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Agenda item</a:t>
            </a:r>
          </a:p>
        </p:txBody>
      </p:sp>
      <p:sp>
        <p:nvSpPr>
          <p:cNvPr id="17" name="Text Placeholder 12">
            <a:extLst>
              <a:ext uri="{FF2B5EF4-FFF2-40B4-BE49-F238E27FC236}">
                <a16:creationId xmlns:a16="http://schemas.microsoft.com/office/drawing/2014/main" id="{443C0757-0D03-9A45-8DF6-98B2BC355D57}"/>
              </a:ext>
            </a:extLst>
          </p:cNvPr>
          <p:cNvSpPr>
            <a:spLocks noGrp="1"/>
          </p:cNvSpPr>
          <p:nvPr>
            <p:ph type="body" sz="quarter" idx="15" hasCustomPrompt="1"/>
          </p:nvPr>
        </p:nvSpPr>
        <p:spPr>
          <a:xfrm>
            <a:off x="6311786" y="1995488"/>
            <a:ext cx="4551362" cy="692150"/>
          </a:xfrm>
          <a:prstGeom prst="rect">
            <a:avLst/>
          </a:prstGeom>
        </p:spPr>
        <p:txBody>
          <a:bodyPr lIns="0" tIns="0" rIns="0" bIns="0" anchor="ctr"/>
          <a:lstStyle>
            <a:lvl1pPr marL="160020" indent="-160020">
              <a:buFont typeface="Wingdings" pitchFamily="2" charset="2"/>
              <a:buChar char="§"/>
              <a:defRPr sz="1400" b="0" i="0">
                <a:solidFill>
                  <a:schemeClr val="accent1"/>
                </a:solidFill>
                <a:latin typeface="Trebuchet MS Regular" panose="020B0603020202020204" pitchFamily="34" charset="0"/>
              </a:defRPr>
            </a:lvl1pPr>
          </a:lstStyle>
          <a:p>
            <a:pPr lvl="0"/>
            <a:r>
              <a:rPr lang="en-US" dirty="0"/>
              <a:t>Agenda item</a:t>
            </a:r>
          </a:p>
        </p:txBody>
      </p:sp>
      <p:sp>
        <p:nvSpPr>
          <p:cNvPr id="18" name="Text Placeholder 12">
            <a:extLst>
              <a:ext uri="{FF2B5EF4-FFF2-40B4-BE49-F238E27FC236}">
                <a16:creationId xmlns:a16="http://schemas.microsoft.com/office/drawing/2014/main" id="{90AA018B-6BCC-7348-B90B-CED6D039BAFF}"/>
              </a:ext>
            </a:extLst>
          </p:cNvPr>
          <p:cNvSpPr>
            <a:spLocks noGrp="1"/>
          </p:cNvSpPr>
          <p:nvPr>
            <p:ph type="body" sz="quarter" idx="16" hasCustomPrompt="1"/>
          </p:nvPr>
        </p:nvSpPr>
        <p:spPr>
          <a:xfrm>
            <a:off x="6311786" y="3017487"/>
            <a:ext cx="4551362" cy="692150"/>
          </a:xfrm>
          <a:prstGeom prst="rect">
            <a:avLst/>
          </a:prstGeom>
        </p:spPr>
        <p:txBody>
          <a:bodyPr lIns="0" tIns="0" rIns="0" bIns="0" anchor="ctr"/>
          <a:lstStyle>
            <a:lvl1pPr marL="160020" indent="-160020">
              <a:buFont typeface="Wingdings" pitchFamily="2" charset="2"/>
              <a:buChar char="§"/>
              <a:defRPr sz="1400" b="0" i="0">
                <a:solidFill>
                  <a:schemeClr val="accent1"/>
                </a:solidFill>
                <a:latin typeface="Trebuchet MS Regular" panose="020B0603020202020204" pitchFamily="34" charset="0"/>
              </a:defRPr>
            </a:lvl1pPr>
          </a:lstStyle>
          <a:p>
            <a:pPr lvl="0"/>
            <a:r>
              <a:rPr lang="en-US" dirty="0"/>
              <a:t>Agenda item</a:t>
            </a:r>
          </a:p>
        </p:txBody>
      </p:sp>
      <p:sp>
        <p:nvSpPr>
          <p:cNvPr id="19" name="Text Placeholder 12">
            <a:extLst>
              <a:ext uri="{FF2B5EF4-FFF2-40B4-BE49-F238E27FC236}">
                <a16:creationId xmlns:a16="http://schemas.microsoft.com/office/drawing/2014/main" id="{DE0C6BC6-4FDB-B548-A35C-C51D4DCF50C5}"/>
              </a:ext>
            </a:extLst>
          </p:cNvPr>
          <p:cNvSpPr>
            <a:spLocks noGrp="1"/>
          </p:cNvSpPr>
          <p:nvPr>
            <p:ph type="body" sz="quarter" idx="17" hasCustomPrompt="1"/>
          </p:nvPr>
        </p:nvSpPr>
        <p:spPr>
          <a:xfrm>
            <a:off x="6311786" y="4040456"/>
            <a:ext cx="4551362" cy="692150"/>
          </a:xfrm>
          <a:prstGeom prst="rect">
            <a:avLst/>
          </a:prstGeom>
        </p:spPr>
        <p:txBody>
          <a:bodyPr lIns="0" tIns="0" rIns="0" bIns="0" anchor="ctr"/>
          <a:lstStyle>
            <a:lvl1pPr marL="160020" indent="-160020">
              <a:buFont typeface="Wingdings" pitchFamily="2" charset="2"/>
              <a:buChar char="§"/>
              <a:defRPr sz="1400" b="0" i="0">
                <a:solidFill>
                  <a:schemeClr val="accent1"/>
                </a:solidFill>
                <a:latin typeface="Trebuchet MS Regular" panose="020B0603020202020204" pitchFamily="34" charset="0"/>
              </a:defRPr>
            </a:lvl1pPr>
          </a:lstStyle>
          <a:p>
            <a:pPr lvl="0"/>
            <a:r>
              <a:rPr lang="en-US" dirty="0"/>
              <a:t>Agenda item</a:t>
            </a:r>
          </a:p>
        </p:txBody>
      </p:sp>
      <p:sp>
        <p:nvSpPr>
          <p:cNvPr id="20" name="Text Placeholder 12">
            <a:extLst>
              <a:ext uri="{FF2B5EF4-FFF2-40B4-BE49-F238E27FC236}">
                <a16:creationId xmlns:a16="http://schemas.microsoft.com/office/drawing/2014/main" id="{A773C53E-0AD5-E545-B448-7339FF40975F}"/>
              </a:ext>
            </a:extLst>
          </p:cNvPr>
          <p:cNvSpPr>
            <a:spLocks noGrp="1"/>
          </p:cNvSpPr>
          <p:nvPr>
            <p:ph type="body" sz="quarter" idx="18" hasCustomPrompt="1"/>
          </p:nvPr>
        </p:nvSpPr>
        <p:spPr>
          <a:xfrm>
            <a:off x="6311786" y="5076547"/>
            <a:ext cx="4551362" cy="692150"/>
          </a:xfrm>
          <a:prstGeom prst="rect">
            <a:avLst/>
          </a:prstGeom>
        </p:spPr>
        <p:txBody>
          <a:bodyPr lIns="0" tIns="0" rIns="0" bIns="0" anchor="ctr"/>
          <a:lstStyle>
            <a:lvl1pPr marL="160020" indent="-160020">
              <a:buFont typeface="Wingdings" pitchFamily="2" charset="2"/>
              <a:buChar char="§"/>
              <a:defRPr sz="1400" b="0" i="0">
                <a:solidFill>
                  <a:schemeClr val="accent1"/>
                </a:solidFill>
                <a:latin typeface="Trebuchet MS Regular" panose="020B0603020202020204" pitchFamily="34" charset="0"/>
              </a:defRPr>
            </a:lvl1pPr>
          </a:lstStyle>
          <a:p>
            <a:pPr lvl="0"/>
            <a:r>
              <a:rPr lang="en-US" dirty="0"/>
              <a:t>Agenda item</a:t>
            </a:r>
          </a:p>
        </p:txBody>
      </p:sp>
      <p:sp>
        <p:nvSpPr>
          <p:cNvPr id="36" name="Title 1">
            <a:extLst>
              <a:ext uri="{FF2B5EF4-FFF2-40B4-BE49-F238E27FC236}">
                <a16:creationId xmlns:a16="http://schemas.microsoft.com/office/drawing/2014/main" id="{4A5E0513-269E-9441-B05E-88BFF53963F7}"/>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Agenda</a:t>
            </a:r>
          </a:p>
        </p:txBody>
      </p:sp>
      <p:sp>
        <p:nvSpPr>
          <p:cNvPr id="26" name="Text Placeholder 9">
            <a:extLst>
              <a:ext uri="{FF2B5EF4-FFF2-40B4-BE49-F238E27FC236}">
                <a16:creationId xmlns:a16="http://schemas.microsoft.com/office/drawing/2014/main" id="{90B4F669-EB23-2340-A576-B369CAE4BB02}"/>
              </a:ext>
            </a:extLst>
          </p:cNvPr>
          <p:cNvSpPr>
            <a:spLocks noGrp="1"/>
          </p:cNvSpPr>
          <p:nvPr>
            <p:ph type="body" sz="quarter" idx="24" hasCustomPrompt="1"/>
          </p:nvPr>
        </p:nvSpPr>
        <p:spPr>
          <a:xfrm>
            <a:off x="2373087" y="2065679"/>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1.</a:t>
            </a:r>
          </a:p>
        </p:txBody>
      </p:sp>
      <p:sp>
        <p:nvSpPr>
          <p:cNvPr id="27" name="Text Placeholder 9">
            <a:extLst>
              <a:ext uri="{FF2B5EF4-FFF2-40B4-BE49-F238E27FC236}">
                <a16:creationId xmlns:a16="http://schemas.microsoft.com/office/drawing/2014/main" id="{9BD91D7C-6335-0440-AF36-B731CABDD5FF}"/>
              </a:ext>
            </a:extLst>
          </p:cNvPr>
          <p:cNvSpPr>
            <a:spLocks noGrp="1"/>
          </p:cNvSpPr>
          <p:nvPr>
            <p:ph type="body" sz="quarter" idx="25" hasCustomPrompt="1"/>
          </p:nvPr>
        </p:nvSpPr>
        <p:spPr>
          <a:xfrm>
            <a:off x="2373087" y="3092565"/>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2.</a:t>
            </a:r>
          </a:p>
        </p:txBody>
      </p:sp>
      <p:sp>
        <p:nvSpPr>
          <p:cNvPr id="29" name="Text Placeholder 9">
            <a:extLst>
              <a:ext uri="{FF2B5EF4-FFF2-40B4-BE49-F238E27FC236}">
                <a16:creationId xmlns:a16="http://schemas.microsoft.com/office/drawing/2014/main" id="{220D978E-B86D-1147-B0D2-8006D57EBD13}"/>
              </a:ext>
            </a:extLst>
          </p:cNvPr>
          <p:cNvSpPr>
            <a:spLocks noGrp="1"/>
          </p:cNvSpPr>
          <p:nvPr>
            <p:ph type="body" sz="quarter" idx="26" hasCustomPrompt="1"/>
          </p:nvPr>
        </p:nvSpPr>
        <p:spPr>
          <a:xfrm>
            <a:off x="2373087" y="4119451"/>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3.</a:t>
            </a:r>
          </a:p>
        </p:txBody>
      </p:sp>
      <p:sp>
        <p:nvSpPr>
          <p:cNvPr id="31" name="Text Placeholder 9">
            <a:extLst>
              <a:ext uri="{FF2B5EF4-FFF2-40B4-BE49-F238E27FC236}">
                <a16:creationId xmlns:a16="http://schemas.microsoft.com/office/drawing/2014/main" id="{76C5085C-EDD3-7647-8BA1-7E1621D1F2B8}"/>
              </a:ext>
            </a:extLst>
          </p:cNvPr>
          <p:cNvSpPr>
            <a:spLocks noGrp="1"/>
          </p:cNvSpPr>
          <p:nvPr>
            <p:ph type="body" sz="quarter" idx="27" hasCustomPrompt="1"/>
          </p:nvPr>
        </p:nvSpPr>
        <p:spPr>
          <a:xfrm>
            <a:off x="2373087" y="5146337"/>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4.</a:t>
            </a:r>
          </a:p>
        </p:txBody>
      </p:sp>
    </p:spTree>
    <p:extLst>
      <p:ext uri="{BB962C8B-B14F-4D97-AF65-F5344CB8AC3E}">
        <p14:creationId xmlns:p14="http://schemas.microsoft.com/office/powerpoint/2010/main" val="2775658167"/>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C_Time_Sub Item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3" name="Text Placeholder 12">
            <a:extLst>
              <a:ext uri="{FF2B5EF4-FFF2-40B4-BE49-F238E27FC236}">
                <a16:creationId xmlns:a16="http://schemas.microsoft.com/office/drawing/2014/main" id="{48986859-81B5-3A45-B9AC-20AD61896136}"/>
              </a:ext>
            </a:extLst>
          </p:cNvPr>
          <p:cNvSpPr>
            <a:spLocks noGrp="1"/>
          </p:cNvSpPr>
          <p:nvPr>
            <p:ph type="body" sz="quarter" idx="11" hasCustomPrompt="1"/>
          </p:nvPr>
        </p:nvSpPr>
        <p:spPr>
          <a:xfrm>
            <a:off x="2174684" y="1995488"/>
            <a:ext cx="2731854"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Section</a:t>
            </a:r>
          </a:p>
        </p:txBody>
      </p:sp>
      <p:sp>
        <p:nvSpPr>
          <p:cNvPr id="14" name="Text Placeholder 12">
            <a:extLst>
              <a:ext uri="{FF2B5EF4-FFF2-40B4-BE49-F238E27FC236}">
                <a16:creationId xmlns:a16="http://schemas.microsoft.com/office/drawing/2014/main" id="{99FAB8A2-4B9F-0247-9A3A-1A51144A34B6}"/>
              </a:ext>
            </a:extLst>
          </p:cNvPr>
          <p:cNvSpPr>
            <a:spLocks noGrp="1"/>
          </p:cNvSpPr>
          <p:nvPr>
            <p:ph type="body" sz="quarter" idx="12" hasCustomPrompt="1"/>
          </p:nvPr>
        </p:nvSpPr>
        <p:spPr>
          <a:xfrm>
            <a:off x="2174684" y="3017487"/>
            <a:ext cx="2731854"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Section</a:t>
            </a:r>
          </a:p>
        </p:txBody>
      </p:sp>
      <p:sp>
        <p:nvSpPr>
          <p:cNvPr id="15" name="Text Placeholder 12">
            <a:extLst>
              <a:ext uri="{FF2B5EF4-FFF2-40B4-BE49-F238E27FC236}">
                <a16:creationId xmlns:a16="http://schemas.microsoft.com/office/drawing/2014/main" id="{511F9707-3446-FA4B-A996-A36B1E63DD9F}"/>
              </a:ext>
            </a:extLst>
          </p:cNvPr>
          <p:cNvSpPr>
            <a:spLocks noGrp="1"/>
          </p:cNvSpPr>
          <p:nvPr>
            <p:ph type="body" sz="quarter" idx="13" hasCustomPrompt="1"/>
          </p:nvPr>
        </p:nvSpPr>
        <p:spPr>
          <a:xfrm>
            <a:off x="2174684" y="4040456"/>
            <a:ext cx="2731854"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Section</a:t>
            </a:r>
          </a:p>
        </p:txBody>
      </p:sp>
      <p:sp>
        <p:nvSpPr>
          <p:cNvPr id="16" name="Text Placeholder 12">
            <a:extLst>
              <a:ext uri="{FF2B5EF4-FFF2-40B4-BE49-F238E27FC236}">
                <a16:creationId xmlns:a16="http://schemas.microsoft.com/office/drawing/2014/main" id="{CB18EFCF-D103-6948-A75A-18CFCD01823F}"/>
              </a:ext>
            </a:extLst>
          </p:cNvPr>
          <p:cNvSpPr>
            <a:spLocks noGrp="1"/>
          </p:cNvSpPr>
          <p:nvPr>
            <p:ph type="body" sz="quarter" idx="14" hasCustomPrompt="1"/>
          </p:nvPr>
        </p:nvSpPr>
        <p:spPr>
          <a:xfrm>
            <a:off x="2174684" y="5076547"/>
            <a:ext cx="2731854"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Section</a:t>
            </a:r>
          </a:p>
        </p:txBody>
      </p:sp>
      <p:sp>
        <p:nvSpPr>
          <p:cNvPr id="21" name="Text Placeholder 12">
            <a:extLst>
              <a:ext uri="{FF2B5EF4-FFF2-40B4-BE49-F238E27FC236}">
                <a16:creationId xmlns:a16="http://schemas.microsoft.com/office/drawing/2014/main" id="{B06D3277-13A9-AC46-83A2-0E3A0232AA12}"/>
              </a:ext>
            </a:extLst>
          </p:cNvPr>
          <p:cNvSpPr>
            <a:spLocks noGrp="1"/>
          </p:cNvSpPr>
          <p:nvPr>
            <p:ph type="body" sz="quarter" idx="19" hasCustomPrompt="1"/>
          </p:nvPr>
        </p:nvSpPr>
        <p:spPr>
          <a:xfrm>
            <a:off x="5119401" y="1995488"/>
            <a:ext cx="858448" cy="692150"/>
          </a:xfrm>
          <a:prstGeom prst="rect">
            <a:avLst/>
          </a:prstGeom>
        </p:spPr>
        <p:txBody>
          <a:bodyPr lIns="0" tIns="0" rIns="0" bIns="0" anchor="ctr"/>
          <a:lstStyle>
            <a:lvl1pPr marL="0" indent="0" algn="l">
              <a:buFont typeface="Wingdings" pitchFamily="2" charset="2"/>
              <a:buNone/>
              <a:defRPr sz="1400" b="0" i="0">
                <a:solidFill>
                  <a:schemeClr val="accent1"/>
                </a:solidFill>
                <a:latin typeface="Trebuchet MS Regular" panose="020B0603020202020204" pitchFamily="34" charset="0"/>
              </a:defRPr>
            </a:lvl1pPr>
          </a:lstStyle>
          <a:p>
            <a:pPr lvl="0"/>
            <a:r>
              <a:rPr lang="en-US" dirty="0"/>
              <a:t>Page #</a:t>
            </a:r>
          </a:p>
        </p:txBody>
      </p:sp>
      <p:sp>
        <p:nvSpPr>
          <p:cNvPr id="36" name="Text Placeholder 12">
            <a:extLst>
              <a:ext uri="{FF2B5EF4-FFF2-40B4-BE49-F238E27FC236}">
                <a16:creationId xmlns:a16="http://schemas.microsoft.com/office/drawing/2014/main" id="{8884195B-0C7A-2F46-824C-72C8A5D4D564}"/>
              </a:ext>
            </a:extLst>
          </p:cNvPr>
          <p:cNvSpPr>
            <a:spLocks noGrp="1"/>
          </p:cNvSpPr>
          <p:nvPr>
            <p:ph type="body" sz="quarter" idx="20" hasCustomPrompt="1"/>
          </p:nvPr>
        </p:nvSpPr>
        <p:spPr>
          <a:xfrm>
            <a:off x="5119401" y="3010248"/>
            <a:ext cx="858448" cy="692150"/>
          </a:xfrm>
          <a:prstGeom prst="rect">
            <a:avLst/>
          </a:prstGeom>
        </p:spPr>
        <p:txBody>
          <a:bodyPr lIns="0" tIns="0" rIns="0" bIns="0" anchor="ctr"/>
          <a:lstStyle>
            <a:lvl1pPr marL="0" indent="0" algn="l">
              <a:buFont typeface="Wingdings" pitchFamily="2" charset="2"/>
              <a:buNone/>
              <a:defRPr sz="1400" b="0" i="0">
                <a:solidFill>
                  <a:schemeClr val="accent1"/>
                </a:solidFill>
                <a:latin typeface="Trebuchet MS Regular" panose="020B0603020202020204" pitchFamily="34" charset="0"/>
              </a:defRPr>
            </a:lvl1pPr>
          </a:lstStyle>
          <a:p>
            <a:pPr lvl="0"/>
            <a:r>
              <a:rPr lang="en-US" dirty="0"/>
              <a:t>Page #</a:t>
            </a:r>
          </a:p>
        </p:txBody>
      </p:sp>
      <p:sp>
        <p:nvSpPr>
          <p:cNvPr id="37" name="Text Placeholder 12">
            <a:extLst>
              <a:ext uri="{FF2B5EF4-FFF2-40B4-BE49-F238E27FC236}">
                <a16:creationId xmlns:a16="http://schemas.microsoft.com/office/drawing/2014/main" id="{0262A7BB-AAEB-AE46-A1DA-DC1E7A7D1C19}"/>
              </a:ext>
            </a:extLst>
          </p:cNvPr>
          <p:cNvSpPr>
            <a:spLocks noGrp="1"/>
          </p:cNvSpPr>
          <p:nvPr>
            <p:ph type="body" sz="quarter" idx="21" hasCustomPrompt="1"/>
          </p:nvPr>
        </p:nvSpPr>
        <p:spPr>
          <a:xfrm>
            <a:off x="5119401" y="4058463"/>
            <a:ext cx="858448" cy="692150"/>
          </a:xfrm>
          <a:prstGeom prst="rect">
            <a:avLst/>
          </a:prstGeom>
        </p:spPr>
        <p:txBody>
          <a:bodyPr lIns="0" tIns="0" rIns="0" bIns="0" anchor="ctr"/>
          <a:lstStyle>
            <a:lvl1pPr marL="0" indent="0" algn="l">
              <a:buFont typeface="Wingdings" pitchFamily="2" charset="2"/>
              <a:buNone/>
              <a:defRPr sz="1400" b="0" i="0">
                <a:solidFill>
                  <a:schemeClr val="accent1"/>
                </a:solidFill>
                <a:latin typeface="Trebuchet MS Regular" panose="020B0603020202020204" pitchFamily="34" charset="0"/>
              </a:defRPr>
            </a:lvl1pPr>
          </a:lstStyle>
          <a:p>
            <a:pPr lvl="0"/>
            <a:r>
              <a:rPr lang="en-US" dirty="0"/>
              <a:t>Page #</a:t>
            </a:r>
          </a:p>
        </p:txBody>
      </p:sp>
      <p:sp>
        <p:nvSpPr>
          <p:cNvPr id="38" name="Text Placeholder 12">
            <a:extLst>
              <a:ext uri="{FF2B5EF4-FFF2-40B4-BE49-F238E27FC236}">
                <a16:creationId xmlns:a16="http://schemas.microsoft.com/office/drawing/2014/main" id="{7B44C947-B036-0841-BCCB-760CD0667B2C}"/>
              </a:ext>
            </a:extLst>
          </p:cNvPr>
          <p:cNvSpPr>
            <a:spLocks noGrp="1"/>
          </p:cNvSpPr>
          <p:nvPr>
            <p:ph type="body" sz="quarter" idx="22" hasCustomPrompt="1"/>
          </p:nvPr>
        </p:nvSpPr>
        <p:spPr>
          <a:xfrm>
            <a:off x="5119401" y="5073223"/>
            <a:ext cx="858448" cy="692150"/>
          </a:xfrm>
          <a:prstGeom prst="rect">
            <a:avLst/>
          </a:prstGeom>
        </p:spPr>
        <p:txBody>
          <a:bodyPr lIns="0" tIns="0" rIns="0" bIns="0" anchor="ctr"/>
          <a:lstStyle>
            <a:lvl1pPr marL="0" indent="0" algn="l">
              <a:buFont typeface="Wingdings" pitchFamily="2" charset="2"/>
              <a:buNone/>
              <a:defRPr sz="1400" b="0" i="0">
                <a:solidFill>
                  <a:schemeClr val="accent1"/>
                </a:solidFill>
                <a:latin typeface="Trebuchet MS Regular" panose="020B0603020202020204" pitchFamily="34" charset="0"/>
              </a:defRPr>
            </a:lvl1pPr>
          </a:lstStyle>
          <a:p>
            <a:pPr lvl="0"/>
            <a:r>
              <a:rPr lang="en-US" dirty="0"/>
              <a:t>Page #</a:t>
            </a:r>
          </a:p>
        </p:txBody>
      </p:sp>
      <p:sp>
        <p:nvSpPr>
          <p:cNvPr id="59" name="Text Placeholder 12">
            <a:extLst>
              <a:ext uri="{FF2B5EF4-FFF2-40B4-BE49-F238E27FC236}">
                <a16:creationId xmlns:a16="http://schemas.microsoft.com/office/drawing/2014/main" id="{F99FBA12-1E75-734F-B31C-7C326260A964}"/>
              </a:ext>
            </a:extLst>
          </p:cNvPr>
          <p:cNvSpPr>
            <a:spLocks noGrp="1"/>
          </p:cNvSpPr>
          <p:nvPr>
            <p:ph type="body" sz="quarter" idx="23" hasCustomPrompt="1"/>
          </p:nvPr>
        </p:nvSpPr>
        <p:spPr>
          <a:xfrm>
            <a:off x="7538420" y="1995488"/>
            <a:ext cx="2731854"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Section</a:t>
            </a:r>
          </a:p>
        </p:txBody>
      </p:sp>
      <p:sp>
        <p:nvSpPr>
          <p:cNvPr id="60" name="Text Placeholder 12">
            <a:extLst>
              <a:ext uri="{FF2B5EF4-FFF2-40B4-BE49-F238E27FC236}">
                <a16:creationId xmlns:a16="http://schemas.microsoft.com/office/drawing/2014/main" id="{F8AF05D0-C9E7-C040-8268-287C4F69B39C}"/>
              </a:ext>
            </a:extLst>
          </p:cNvPr>
          <p:cNvSpPr>
            <a:spLocks noGrp="1"/>
          </p:cNvSpPr>
          <p:nvPr>
            <p:ph type="body" sz="quarter" idx="24" hasCustomPrompt="1"/>
          </p:nvPr>
        </p:nvSpPr>
        <p:spPr>
          <a:xfrm>
            <a:off x="7538420" y="3017487"/>
            <a:ext cx="2731854"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Section</a:t>
            </a:r>
          </a:p>
        </p:txBody>
      </p:sp>
      <p:sp>
        <p:nvSpPr>
          <p:cNvPr id="61" name="Text Placeholder 12">
            <a:extLst>
              <a:ext uri="{FF2B5EF4-FFF2-40B4-BE49-F238E27FC236}">
                <a16:creationId xmlns:a16="http://schemas.microsoft.com/office/drawing/2014/main" id="{F1BD2CAD-1D2F-5549-AF48-7D12DF3068AC}"/>
              </a:ext>
            </a:extLst>
          </p:cNvPr>
          <p:cNvSpPr>
            <a:spLocks noGrp="1"/>
          </p:cNvSpPr>
          <p:nvPr>
            <p:ph type="body" sz="quarter" idx="25" hasCustomPrompt="1"/>
          </p:nvPr>
        </p:nvSpPr>
        <p:spPr>
          <a:xfrm>
            <a:off x="7538420" y="4040456"/>
            <a:ext cx="2731854"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Section</a:t>
            </a:r>
          </a:p>
        </p:txBody>
      </p:sp>
      <p:sp>
        <p:nvSpPr>
          <p:cNvPr id="62" name="Text Placeholder 12">
            <a:extLst>
              <a:ext uri="{FF2B5EF4-FFF2-40B4-BE49-F238E27FC236}">
                <a16:creationId xmlns:a16="http://schemas.microsoft.com/office/drawing/2014/main" id="{2E47B19F-9467-DA49-BB4A-5E2E47607A29}"/>
              </a:ext>
            </a:extLst>
          </p:cNvPr>
          <p:cNvSpPr>
            <a:spLocks noGrp="1"/>
          </p:cNvSpPr>
          <p:nvPr>
            <p:ph type="body" sz="quarter" idx="26" hasCustomPrompt="1"/>
          </p:nvPr>
        </p:nvSpPr>
        <p:spPr>
          <a:xfrm>
            <a:off x="7538420" y="5076547"/>
            <a:ext cx="2731854" cy="692150"/>
          </a:xfrm>
          <a:prstGeom prst="rect">
            <a:avLst/>
          </a:prstGeom>
        </p:spPr>
        <p:txBody>
          <a:bodyPr lIns="0" tIns="0" rIns="0" bIns="0" anchor="ctr"/>
          <a:lstStyle>
            <a:lvl1pPr>
              <a:defRPr sz="1800" b="0" i="0">
                <a:solidFill>
                  <a:schemeClr val="accent1"/>
                </a:solidFill>
                <a:latin typeface="Trebuchet MS Regular" panose="020B0603020202020204" pitchFamily="34" charset="0"/>
              </a:defRPr>
            </a:lvl1pPr>
          </a:lstStyle>
          <a:p>
            <a:pPr lvl="0"/>
            <a:r>
              <a:rPr lang="en-US" dirty="0"/>
              <a:t>Section</a:t>
            </a:r>
          </a:p>
        </p:txBody>
      </p:sp>
      <p:sp>
        <p:nvSpPr>
          <p:cNvPr id="63" name="Text Placeholder 12">
            <a:extLst>
              <a:ext uri="{FF2B5EF4-FFF2-40B4-BE49-F238E27FC236}">
                <a16:creationId xmlns:a16="http://schemas.microsoft.com/office/drawing/2014/main" id="{2D764F6A-1FB3-6548-8101-17C8D08FDABB}"/>
              </a:ext>
            </a:extLst>
          </p:cNvPr>
          <p:cNvSpPr>
            <a:spLocks noGrp="1"/>
          </p:cNvSpPr>
          <p:nvPr>
            <p:ph type="body" sz="quarter" idx="27" hasCustomPrompt="1"/>
          </p:nvPr>
        </p:nvSpPr>
        <p:spPr>
          <a:xfrm>
            <a:off x="10483137" y="1995488"/>
            <a:ext cx="858448" cy="692150"/>
          </a:xfrm>
          <a:prstGeom prst="rect">
            <a:avLst/>
          </a:prstGeom>
        </p:spPr>
        <p:txBody>
          <a:bodyPr lIns="0" tIns="0" rIns="0" bIns="0" anchor="ctr"/>
          <a:lstStyle>
            <a:lvl1pPr marL="0" indent="0" algn="l">
              <a:buFont typeface="Wingdings" pitchFamily="2" charset="2"/>
              <a:buNone/>
              <a:defRPr sz="1400" b="0" i="0">
                <a:solidFill>
                  <a:schemeClr val="accent1"/>
                </a:solidFill>
                <a:latin typeface="Trebuchet MS Regular" panose="020B0603020202020204" pitchFamily="34" charset="0"/>
              </a:defRPr>
            </a:lvl1pPr>
          </a:lstStyle>
          <a:p>
            <a:pPr lvl="0"/>
            <a:r>
              <a:rPr lang="en-US" dirty="0"/>
              <a:t>Page #</a:t>
            </a:r>
          </a:p>
        </p:txBody>
      </p:sp>
      <p:sp>
        <p:nvSpPr>
          <p:cNvPr id="68" name="Text Placeholder 12">
            <a:extLst>
              <a:ext uri="{FF2B5EF4-FFF2-40B4-BE49-F238E27FC236}">
                <a16:creationId xmlns:a16="http://schemas.microsoft.com/office/drawing/2014/main" id="{980C62C4-FC9A-EB46-A2E5-AEA521DCFD53}"/>
              </a:ext>
            </a:extLst>
          </p:cNvPr>
          <p:cNvSpPr>
            <a:spLocks noGrp="1"/>
          </p:cNvSpPr>
          <p:nvPr>
            <p:ph type="body" sz="quarter" idx="28" hasCustomPrompt="1"/>
          </p:nvPr>
        </p:nvSpPr>
        <p:spPr>
          <a:xfrm>
            <a:off x="10483137" y="3010248"/>
            <a:ext cx="858448" cy="692150"/>
          </a:xfrm>
          <a:prstGeom prst="rect">
            <a:avLst/>
          </a:prstGeom>
        </p:spPr>
        <p:txBody>
          <a:bodyPr lIns="0" tIns="0" rIns="0" bIns="0" anchor="ctr"/>
          <a:lstStyle>
            <a:lvl1pPr marL="0" indent="0" algn="l">
              <a:buFont typeface="Wingdings" pitchFamily="2" charset="2"/>
              <a:buNone/>
              <a:defRPr sz="1400" b="0" i="0">
                <a:solidFill>
                  <a:schemeClr val="accent1"/>
                </a:solidFill>
                <a:latin typeface="Trebuchet MS Regular" panose="020B0603020202020204" pitchFamily="34" charset="0"/>
              </a:defRPr>
            </a:lvl1pPr>
          </a:lstStyle>
          <a:p>
            <a:pPr lvl="0"/>
            <a:r>
              <a:rPr lang="en-US" dirty="0"/>
              <a:t>Page #</a:t>
            </a:r>
          </a:p>
        </p:txBody>
      </p:sp>
      <p:sp>
        <p:nvSpPr>
          <p:cNvPr id="69" name="Text Placeholder 12">
            <a:extLst>
              <a:ext uri="{FF2B5EF4-FFF2-40B4-BE49-F238E27FC236}">
                <a16:creationId xmlns:a16="http://schemas.microsoft.com/office/drawing/2014/main" id="{F442A71D-055D-B64B-ADFC-8C6995FEE295}"/>
              </a:ext>
            </a:extLst>
          </p:cNvPr>
          <p:cNvSpPr>
            <a:spLocks noGrp="1"/>
          </p:cNvSpPr>
          <p:nvPr>
            <p:ph type="body" sz="quarter" idx="29" hasCustomPrompt="1"/>
          </p:nvPr>
        </p:nvSpPr>
        <p:spPr>
          <a:xfrm>
            <a:off x="10483137" y="4058463"/>
            <a:ext cx="858448" cy="692150"/>
          </a:xfrm>
          <a:prstGeom prst="rect">
            <a:avLst/>
          </a:prstGeom>
        </p:spPr>
        <p:txBody>
          <a:bodyPr lIns="0" tIns="0" rIns="0" bIns="0" anchor="ctr"/>
          <a:lstStyle>
            <a:lvl1pPr marL="0" indent="0" algn="l">
              <a:buFont typeface="Wingdings" pitchFamily="2" charset="2"/>
              <a:buNone/>
              <a:defRPr sz="1400" b="0" i="0">
                <a:solidFill>
                  <a:schemeClr val="accent1"/>
                </a:solidFill>
                <a:latin typeface="Trebuchet MS Regular" panose="020B0603020202020204" pitchFamily="34" charset="0"/>
              </a:defRPr>
            </a:lvl1pPr>
          </a:lstStyle>
          <a:p>
            <a:pPr lvl="0"/>
            <a:r>
              <a:rPr lang="en-US" dirty="0"/>
              <a:t>Page #</a:t>
            </a:r>
          </a:p>
        </p:txBody>
      </p:sp>
      <p:sp>
        <p:nvSpPr>
          <p:cNvPr id="70" name="Text Placeholder 12">
            <a:extLst>
              <a:ext uri="{FF2B5EF4-FFF2-40B4-BE49-F238E27FC236}">
                <a16:creationId xmlns:a16="http://schemas.microsoft.com/office/drawing/2014/main" id="{E5686C8C-E90B-3D47-A83C-751105D2E5B1}"/>
              </a:ext>
            </a:extLst>
          </p:cNvPr>
          <p:cNvSpPr>
            <a:spLocks noGrp="1"/>
          </p:cNvSpPr>
          <p:nvPr>
            <p:ph type="body" sz="quarter" idx="30" hasCustomPrompt="1"/>
          </p:nvPr>
        </p:nvSpPr>
        <p:spPr>
          <a:xfrm>
            <a:off x="10483137" y="5073223"/>
            <a:ext cx="858448" cy="692150"/>
          </a:xfrm>
          <a:prstGeom prst="rect">
            <a:avLst/>
          </a:prstGeom>
        </p:spPr>
        <p:txBody>
          <a:bodyPr lIns="0" tIns="0" rIns="0" bIns="0" anchor="ctr"/>
          <a:lstStyle>
            <a:lvl1pPr marL="0" indent="0" algn="l">
              <a:buFont typeface="Wingdings" pitchFamily="2" charset="2"/>
              <a:buNone/>
              <a:defRPr sz="1400" b="0" i="0">
                <a:solidFill>
                  <a:schemeClr val="accent1"/>
                </a:solidFill>
                <a:latin typeface="Trebuchet MS Regular" panose="020B0603020202020204" pitchFamily="34" charset="0"/>
              </a:defRPr>
            </a:lvl1pPr>
          </a:lstStyle>
          <a:p>
            <a:pPr lvl="0"/>
            <a:r>
              <a:rPr lang="en-US" dirty="0"/>
              <a:t>Page #</a:t>
            </a:r>
          </a:p>
        </p:txBody>
      </p:sp>
      <p:sp>
        <p:nvSpPr>
          <p:cNvPr id="71" name="Title 1">
            <a:extLst>
              <a:ext uri="{FF2B5EF4-FFF2-40B4-BE49-F238E27FC236}">
                <a16:creationId xmlns:a16="http://schemas.microsoft.com/office/drawing/2014/main" id="{CE9EA1D8-FBAF-AF4A-B47F-DCE1E1942150}"/>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Table of Contents</a:t>
            </a:r>
          </a:p>
        </p:txBody>
      </p:sp>
      <p:sp>
        <p:nvSpPr>
          <p:cNvPr id="39" name="Text Placeholder 9">
            <a:extLst>
              <a:ext uri="{FF2B5EF4-FFF2-40B4-BE49-F238E27FC236}">
                <a16:creationId xmlns:a16="http://schemas.microsoft.com/office/drawing/2014/main" id="{68D7CF34-8A90-354C-98CD-6B7B461F5965}"/>
              </a:ext>
            </a:extLst>
          </p:cNvPr>
          <p:cNvSpPr>
            <a:spLocks noGrp="1"/>
          </p:cNvSpPr>
          <p:nvPr>
            <p:ph type="body" sz="quarter" idx="31" hasCustomPrompt="1"/>
          </p:nvPr>
        </p:nvSpPr>
        <p:spPr>
          <a:xfrm>
            <a:off x="1404255" y="2065679"/>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1.</a:t>
            </a:r>
          </a:p>
        </p:txBody>
      </p:sp>
      <p:sp>
        <p:nvSpPr>
          <p:cNvPr id="40" name="Text Placeholder 9">
            <a:extLst>
              <a:ext uri="{FF2B5EF4-FFF2-40B4-BE49-F238E27FC236}">
                <a16:creationId xmlns:a16="http://schemas.microsoft.com/office/drawing/2014/main" id="{8525B054-982E-6F44-8879-4AC56F5C53ED}"/>
              </a:ext>
            </a:extLst>
          </p:cNvPr>
          <p:cNvSpPr>
            <a:spLocks noGrp="1"/>
          </p:cNvSpPr>
          <p:nvPr>
            <p:ph type="body" sz="quarter" idx="32" hasCustomPrompt="1"/>
          </p:nvPr>
        </p:nvSpPr>
        <p:spPr>
          <a:xfrm>
            <a:off x="1404255" y="3092565"/>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2.</a:t>
            </a:r>
          </a:p>
        </p:txBody>
      </p:sp>
      <p:sp>
        <p:nvSpPr>
          <p:cNvPr id="41" name="Text Placeholder 9">
            <a:extLst>
              <a:ext uri="{FF2B5EF4-FFF2-40B4-BE49-F238E27FC236}">
                <a16:creationId xmlns:a16="http://schemas.microsoft.com/office/drawing/2014/main" id="{D12F968A-8EB7-9548-9882-3525BA460AF6}"/>
              </a:ext>
            </a:extLst>
          </p:cNvPr>
          <p:cNvSpPr>
            <a:spLocks noGrp="1"/>
          </p:cNvSpPr>
          <p:nvPr>
            <p:ph type="body" sz="quarter" idx="33" hasCustomPrompt="1"/>
          </p:nvPr>
        </p:nvSpPr>
        <p:spPr>
          <a:xfrm>
            <a:off x="1404255" y="4119451"/>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3.</a:t>
            </a:r>
          </a:p>
        </p:txBody>
      </p:sp>
      <p:sp>
        <p:nvSpPr>
          <p:cNvPr id="42" name="Text Placeholder 9">
            <a:extLst>
              <a:ext uri="{FF2B5EF4-FFF2-40B4-BE49-F238E27FC236}">
                <a16:creationId xmlns:a16="http://schemas.microsoft.com/office/drawing/2014/main" id="{2B456CA5-3D84-AD47-B599-2B2746AB3298}"/>
              </a:ext>
            </a:extLst>
          </p:cNvPr>
          <p:cNvSpPr>
            <a:spLocks noGrp="1"/>
          </p:cNvSpPr>
          <p:nvPr>
            <p:ph type="body" sz="quarter" idx="34" hasCustomPrompt="1"/>
          </p:nvPr>
        </p:nvSpPr>
        <p:spPr>
          <a:xfrm>
            <a:off x="1404255" y="5146337"/>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4.</a:t>
            </a:r>
          </a:p>
        </p:txBody>
      </p:sp>
      <p:sp>
        <p:nvSpPr>
          <p:cNvPr id="43" name="Text Placeholder 9">
            <a:extLst>
              <a:ext uri="{FF2B5EF4-FFF2-40B4-BE49-F238E27FC236}">
                <a16:creationId xmlns:a16="http://schemas.microsoft.com/office/drawing/2014/main" id="{B29B9D25-6F75-3440-8CF9-E68568E62901}"/>
              </a:ext>
            </a:extLst>
          </p:cNvPr>
          <p:cNvSpPr>
            <a:spLocks noGrp="1"/>
          </p:cNvSpPr>
          <p:nvPr>
            <p:ph type="body" sz="quarter" idx="35" hasCustomPrompt="1"/>
          </p:nvPr>
        </p:nvSpPr>
        <p:spPr>
          <a:xfrm>
            <a:off x="6792686" y="2065679"/>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5.</a:t>
            </a:r>
          </a:p>
        </p:txBody>
      </p:sp>
      <p:sp>
        <p:nvSpPr>
          <p:cNvPr id="44" name="Text Placeholder 9">
            <a:extLst>
              <a:ext uri="{FF2B5EF4-FFF2-40B4-BE49-F238E27FC236}">
                <a16:creationId xmlns:a16="http://schemas.microsoft.com/office/drawing/2014/main" id="{81876597-E244-0B4B-9458-91E8296D5F74}"/>
              </a:ext>
            </a:extLst>
          </p:cNvPr>
          <p:cNvSpPr>
            <a:spLocks noGrp="1"/>
          </p:cNvSpPr>
          <p:nvPr>
            <p:ph type="body" sz="quarter" idx="36" hasCustomPrompt="1"/>
          </p:nvPr>
        </p:nvSpPr>
        <p:spPr>
          <a:xfrm>
            <a:off x="6792686" y="3092565"/>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6.</a:t>
            </a:r>
          </a:p>
        </p:txBody>
      </p:sp>
      <p:sp>
        <p:nvSpPr>
          <p:cNvPr id="45" name="Text Placeholder 9">
            <a:extLst>
              <a:ext uri="{FF2B5EF4-FFF2-40B4-BE49-F238E27FC236}">
                <a16:creationId xmlns:a16="http://schemas.microsoft.com/office/drawing/2014/main" id="{0F88FC43-4AE8-5D4B-866D-9C379C7F09E5}"/>
              </a:ext>
            </a:extLst>
          </p:cNvPr>
          <p:cNvSpPr>
            <a:spLocks noGrp="1"/>
          </p:cNvSpPr>
          <p:nvPr>
            <p:ph type="body" sz="quarter" idx="37" hasCustomPrompt="1"/>
          </p:nvPr>
        </p:nvSpPr>
        <p:spPr>
          <a:xfrm>
            <a:off x="6792686" y="4119451"/>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7.</a:t>
            </a:r>
          </a:p>
        </p:txBody>
      </p:sp>
      <p:sp>
        <p:nvSpPr>
          <p:cNvPr id="46" name="Text Placeholder 9">
            <a:extLst>
              <a:ext uri="{FF2B5EF4-FFF2-40B4-BE49-F238E27FC236}">
                <a16:creationId xmlns:a16="http://schemas.microsoft.com/office/drawing/2014/main" id="{DC6DCFEA-BBF3-F543-A555-9425B72AC637}"/>
              </a:ext>
            </a:extLst>
          </p:cNvPr>
          <p:cNvSpPr>
            <a:spLocks noGrp="1"/>
          </p:cNvSpPr>
          <p:nvPr>
            <p:ph type="body" sz="quarter" idx="38" hasCustomPrompt="1"/>
          </p:nvPr>
        </p:nvSpPr>
        <p:spPr>
          <a:xfrm>
            <a:off x="6792686" y="5146337"/>
            <a:ext cx="555170" cy="551769"/>
          </a:xfrm>
          <a:prstGeom prst="rect">
            <a:avLst/>
          </a:prstGeom>
          <a:ln w="19050">
            <a:solidFill>
              <a:schemeClr val="accent1"/>
            </a:solidFill>
          </a:ln>
        </p:spPr>
        <p:txBody>
          <a:bodyPr lIns="0" tIns="0" rIns="0" bIns="0" anchor="ctr"/>
          <a:lstStyle>
            <a:lvl1pPr algn="ctr">
              <a:defRPr sz="2800" b="0" i="0">
                <a:solidFill>
                  <a:schemeClr val="accent1"/>
                </a:solidFill>
                <a:latin typeface="Trebuchet MS Regular" panose="020B0603020202020204" pitchFamily="34" charset="0"/>
              </a:defRPr>
            </a:lvl1pPr>
          </a:lstStyle>
          <a:p>
            <a:pPr lvl="0"/>
            <a:r>
              <a:rPr lang="en-US" dirty="0"/>
              <a:t>8.</a:t>
            </a:r>
          </a:p>
        </p:txBody>
      </p:sp>
      <p:sp>
        <p:nvSpPr>
          <p:cNvPr id="30" name="Text Placeholder 5">
            <a:extLst>
              <a:ext uri="{FF2B5EF4-FFF2-40B4-BE49-F238E27FC236}">
                <a16:creationId xmlns:a16="http://schemas.microsoft.com/office/drawing/2014/main" id="{F7483B36-091B-154B-890B-E24383A34E41}"/>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2771707558"/>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124F1-FFC4-DD4F-951A-3EE9203051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4" name="Picture 3">
            <a:extLst>
              <a:ext uri="{FF2B5EF4-FFF2-40B4-BE49-F238E27FC236}">
                <a16:creationId xmlns:a16="http://schemas.microsoft.com/office/drawing/2014/main" id="{53C2AA65-79C6-D549-BCE3-DFA1A3693B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
        <p:nvSpPr>
          <p:cNvPr id="10" name="Title 1">
            <a:extLst>
              <a:ext uri="{FF2B5EF4-FFF2-40B4-BE49-F238E27FC236}">
                <a16:creationId xmlns:a16="http://schemas.microsoft.com/office/drawing/2014/main" id="{D9CD88AA-AF40-3245-98FB-10A77AF60672}"/>
              </a:ext>
            </a:extLst>
          </p:cNvPr>
          <p:cNvSpPr>
            <a:spLocks noGrp="1"/>
          </p:cNvSpPr>
          <p:nvPr>
            <p:ph type="title" hasCustomPrompt="1"/>
          </p:nvPr>
        </p:nvSpPr>
        <p:spPr>
          <a:xfrm>
            <a:off x="838200" y="466425"/>
            <a:ext cx="10515600" cy="424148"/>
          </a:xfrm>
          <a:prstGeom prst="rect">
            <a:avLst/>
          </a:prstGeom>
        </p:spPr>
        <p:txBody>
          <a:bodyPr lIns="0" tIns="0" rIns="0" bIns="0"/>
          <a:lstStyle>
            <a:lvl1pPr>
              <a:defRPr sz="3600" b="0" i="0">
                <a:solidFill>
                  <a:schemeClr val="tx1"/>
                </a:solidFill>
                <a:latin typeface="Trebuchet MS Regular" panose="020B0603020202020204" pitchFamily="34" charset="0"/>
              </a:defRPr>
            </a:lvl1pPr>
          </a:lstStyle>
          <a:p>
            <a:r>
              <a:rPr lang="en-US" dirty="0"/>
              <a:t>Title  </a:t>
            </a:r>
          </a:p>
        </p:txBody>
      </p:sp>
      <p:sp>
        <p:nvSpPr>
          <p:cNvPr id="13" name="Text Placeholder 6">
            <a:extLst>
              <a:ext uri="{FF2B5EF4-FFF2-40B4-BE49-F238E27FC236}">
                <a16:creationId xmlns:a16="http://schemas.microsoft.com/office/drawing/2014/main" id="{6BCAAC10-A286-A84A-9AD9-C25839ED11FA}"/>
              </a:ext>
            </a:extLst>
          </p:cNvPr>
          <p:cNvSpPr>
            <a:spLocks noGrp="1"/>
          </p:cNvSpPr>
          <p:nvPr>
            <p:ph type="body" sz="quarter" idx="17" hasCustomPrompt="1"/>
          </p:nvPr>
        </p:nvSpPr>
        <p:spPr>
          <a:xfrm>
            <a:off x="838200" y="2720897"/>
            <a:ext cx="1691640" cy="2561399"/>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12" name="Text Placeholder 6">
            <a:extLst>
              <a:ext uri="{FF2B5EF4-FFF2-40B4-BE49-F238E27FC236}">
                <a16:creationId xmlns:a16="http://schemas.microsoft.com/office/drawing/2014/main" id="{83380308-0CB3-564F-8EA1-DFEB05A4DE72}"/>
              </a:ext>
            </a:extLst>
          </p:cNvPr>
          <p:cNvSpPr>
            <a:spLocks noGrp="1"/>
          </p:cNvSpPr>
          <p:nvPr>
            <p:ph type="body" sz="quarter" idx="18" hasCustomPrompt="1"/>
          </p:nvPr>
        </p:nvSpPr>
        <p:spPr>
          <a:xfrm>
            <a:off x="3044190" y="2720897"/>
            <a:ext cx="1691640" cy="2561399"/>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14" name="Text Placeholder 6">
            <a:extLst>
              <a:ext uri="{FF2B5EF4-FFF2-40B4-BE49-F238E27FC236}">
                <a16:creationId xmlns:a16="http://schemas.microsoft.com/office/drawing/2014/main" id="{43248EDE-8232-3A41-91CA-D5B4D912BED5}"/>
              </a:ext>
            </a:extLst>
          </p:cNvPr>
          <p:cNvSpPr>
            <a:spLocks noGrp="1"/>
          </p:cNvSpPr>
          <p:nvPr>
            <p:ph type="body" sz="quarter" idx="19" hasCustomPrompt="1"/>
          </p:nvPr>
        </p:nvSpPr>
        <p:spPr>
          <a:xfrm>
            <a:off x="5250180" y="2720897"/>
            <a:ext cx="1691640" cy="2561399"/>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15" name="Text Placeholder 6">
            <a:extLst>
              <a:ext uri="{FF2B5EF4-FFF2-40B4-BE49-F238E27FC236}">
                <a16:creationId xmlns:a16="http://schemas.microsoft.com/office/drawing/2014/main" id="{C0B33438-D94F-A14B-92D9-2588C626FEC3}"/>
              </a:ext>
            </a:extLst>
          </p:cNvPr>
          <p:cNvSpPr>
            <a:spLocks noGrp="1"/>
          </p:cNvSpPr>
          <p:nvPr>
            <p:ph type="body" sz="quarter" idx="20" hasCustomPrompt="1"/>
          </p:nvPr>
        </p:nvSpPr>
        <p:spPr>
          <a:xfrm>
            <a:off x="7456170" y="2720897"/>
            <a:ext cx="1691640" cy="2561399"/>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18" name="Text Placeholder 6">
            <a:extLst>
              <a:ext uri="{FF2B5EF4-FFF2-40B4-BE49-F238E27FC236}">
                <a16:creationId xmlns:a16="http://schemas.microsoft.com/office/drawing/2014/main" id="{2FC6F854-9DEA-DC44-A5EF-6DB9B3F2B87F}"/>
              </a:ext>
            </a:extLst>
          </p:cNvPr>
          <p:cNvSpPr>
            <a:spLocks noGrp="1"/>
          </p:cNvSpPr>
          <p:nvPr>
            <p:ph type="body" sz="quarter" idx="21" hasCustomPrompt="1"/>
          </p:nvPr>
        </p:nvSpPr>
        <p:spPr>
          <a:xfrm>
            <a:off x="9662160" y="2720897"/>
            <a:ext cx="1691640" cy="2561399"/>
          </a:xfrm>
          <a:prstGeom prst="rect">
            <a:avLst/>
          </a:prstGeom>
        </p:spPr>
        <p:txBody>
          <a:bodyPr lIns="0" tIns="0" rIns="0" bIns="0"/>
          <a:lstStyle>
            <a:lvl1pPr marL="0" indent="0">
              <a:lnSpc>
                <a:spcPct val="120000"/>
              </a:lnSpc>
              <a:spcAft>
                <a:spcPts val="1000"/>
              </a:spcAft>
              <a:buFont typeface="Arial" panose="020B0604020202020204" pitchFamily="34" charset="0"/>
              <a:buNone/>
              <a:defRPr sz="1200" b="0" i="0">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Title</a:t>
            </a:r>
          </a:p>
          <a:p>
            <a:pPr lvl="0"/>
            <a:r>
              <a:rPr lang="en-US" dirty="0"/>
              <a:t>Location</a:t>
            </a:r>
          </a:p>
          <a:p>
            <a:pPr lvl="0"/>
            <a:r>
              <a:rPr lang="en-US" dirty="0"/>
              <a:t>Main Responsibility</a:t>
            </a:r>
          </a:p>
          <a:p>
            <a:pPr lvl="0"/>
            <a:r>
              <a:rPr lang="en-US" dirty="0"/>
              <a:t>Area Particular</a:t>
            </a:r>
            <a:br>
              <a:rPr lang="en-US" dirty="0"/>
            </a:br>
            <a:r>
              <a:rPr lang="en-US" dirty="0"/>
              <a:t>Expertise</a:t>
            </a:r>
          </a:p>
        </p:txBody>
      </p:sp>
      <p:sp>
        <p:nvSpPr>
          <p:cNvPr id="20" name="Text Placeholder 6">
            <a:extLst>
              <a:ext uri="{FF2B5EF4-FFF2-40B4-BE49-F238E27FC236}">
                <a16:creationId xmlns:a16="http://schemas.microsoft.com/office/drawing/2014/main" id="{43477CFC-2A03-3A4A-9947-49D60A4B706D}"/>
              </a:ext>
            </a:extLst>
          </p:cNvPr>
          <p:cNvSpPr>
            <a:spLocks noGrp="1"/>
          </p:cNvSpPr>
          <p:nvPr>
            <p:ph type="body" sz="quarter" idx="23" hasCustomPrompt="1"/>
          </p:nvPr>
        </p:nvSpPr>
        <p:spPr>
          <a:xfrm>
            <a:off x="838200" y="239751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21" name="Text Placeholder 6">
            <a:extLst>
              <a:ext uri="{FF2B5EF4-FFF2-40B4-BE49-F238E27FC236}">
                <a16:creationId xmlns:a16="http://schemas.microsoft.com/office/drawing/2014/main" id="{062E5EC8-7A91-1448-961B-E37FB82E816C}"/>
              </a:ext>
            </a:extLst>
          </p:cNvPr>
          <p:cNvSpPr>
            <a:spLocks noGrp="1"/>
          </p:cNvSpPr>
          <p:nvPr>
            <p:ph type="body" sz="quarter" idx="24" hasCustomPrompt="1"/>
          </p:nvPr>
        </p:nvSpPr>
        <p:spPr>
          <a:xfrm>
            <a:off x="3044190" y="239751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22" name="Text Placeholder 6">
            <a:extLst>
              <a:ext uri="{FF2B5EF4-FFF2-40B4-BE49-F238E27FC236}">
                <a16:creationId xmlns:a16="http://schemas.microsoft.com/office/drawing/2014/main" id="{3B3ED213-F3F0-8248-BF2F-D67402C13F8E}"/>
              </a:ext>
            </a:extLst>
          </p:cNvPr>
          <p:cNvSpPr>
            <a:spLocks noGrp="1"/>
          </p:cNvSpPr>
          <p:nvPr>
            <p:ph type="body" sz="quarter" idx="25" hasCustomPrompt="1"/>
          </p:nvPr>
        </p:nvSpPr>
        <p:spPr>
          <a:xfrm>
            <a:off x="5250180" y="239751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23" name="Text Placeholder 6">
            <a:extLst>
              <a:ext uri="{FF2B5EF4-FFF2-40B4-BE49-F238E27FC236}">
                <a16:creationId xmlns:a16="http://schemas.microsoft.com/office/drawing/2014/main" id="{15EA8551-1F0C-7049-8018-93B6DAC8BBA2}"/>
              </a:ext>
            </a:extLst>
          </p:cNvPr>
          <p:cNvSpPr>
            <a:spLocks noGrp="1"/>
          </p:cNvSpPr>
          <p:nvPr>
            <p:ph type="body" sz="quarter" idx="26" hasCustomPrompt="1"/>
          </p:nvPr>
        </p:nvSpPr>
        <p:spPr>
          <a:xfrm>
            <a:off x="7456170" y="239751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24" name="Text Placeholder 6">
            <a:extLst>
              <a:ext uri="{FF2B5EF4-FFF2-40B4-BE49-F238E27FC236}">
                <a16:creationId xmlns:a16="http://schemas.microsoft.com/office/drawing/2014/main" id="{81763219-911F-2A40-BF27-DA0F2B2CA272}"/>
              </a:ext>
            </a:extLst>
          </p:cNvPr>
          <p:cNvSpPr>
            <a:spLocks noGrp="1"/>
          </p:cNvSpPr>
          <p:nvPr>
            <p:ph type="body" sz="quarter" idx="27" hasCustomPrompt="1"/>
          </p:nvPr>
        </p:nvSpPr>
        <p:spPr>
          <a:xfrm>
            <a:off x="9662160" y="2397512"/>
            <a:ext cx="1691640" cy="323385"/>
          </a:xfrm>
          <a:prstGeom prst="rect">
            <a:avLst/>
          </a:prstGeom>
        </p:spPr>
        <p:txBody>
          <a:bodyPr lIns="0" tIns="0" rIns="0" bIns="0"/>
          <a:lstStyle>
            <a:lvl1pPr marL="0" indent="0">
              <a:lnSpc>
                <a:spcPct val="100000"/>
              </a:lnSpc>
              <a:spcAft>
                <a:spcPts val="900"/>
              </a:spcAft>
              <a:buFont typeface="Arial" panose="020B0604020202020204" pitchFamily="34" charset="0"/>
              <a:buNone/>
              <a:defRPr sz="1200" b="0" i="0">
                <a:solidFill>
                  <a:schemeClr val="accent1"/>
                </a:solidFill>
                <a:latin typeface="Trebuchet MS Regular" panose="020B0603020202020204" pitchFamily="34" charset="0"/>
              </a:defRPr>
            </a:lvl1pPr>
            <a:lvl2pPr marL="658813" indent="-252413">
              <a:buFont typeface="Wingdings" pitchFamily="2" charset="2"/>
              <a:buChar char="§"/>
              <a:defRPr sz="1400" b="0">
                <a:latin typeface="+mn-lt"/>
              </a:defRPr>
            </a:lvl2pPr>
            <a:lvl3pPr marL="1041400" indent="-228600">
              <a:buFont typeface="Arial" panose="020B0604020202020204" pitchFamily="34" charset="0"/>
              <a:buChar char="•"/>
              <a:defRPr sz="1400" b="0">
                <a:latin typeface="+mn-lt"/>
              </a:defRPr>
            </a:lvl3pPr>
            <a:lvl4pPr marL="1419225" indent="-201613">
              <a:buFont typeface="Courier New" panose="02070309020205020404" pitchFamily="49" charset="0"/>
              <a:buChar char="o"/>
              <a:defRPr sz="1200" b="0">
                <a:latin typeface="+mn-lt"/>
              </a:defRPr>
            </a:lvl4pPr>
            <a:lvl5pPr marL="1909762" indent="-285750">
              <a:buFont typeface="+mj-lt"/>
              <a:buAutoNum type="romanLcPeriod"/>
              <a:defRPr sz="1200" b="0">
                <a:latin typeface="+mn-lt"/>
              </a:defRPr>
            </a:lvl5pPr>
          </a:lstStyle>
          <a:p>
            <a:pPr lvl="0"/>
            <a:r>
              <a:rPr lang="en-US" dirty="0"/>
              <a:t>Name</a:t>
            </a:r>
          </a:p>
        </p:txBody>
      </p:sp>
      <p:sp>
        <p:nvSpPr>
          <p:cNvPr id="16" name="Text Placeholder 5">
            <a:extLst>
              <a:ext uri="{FF2B5EF4-FFF2-40B4-BE49-F238E27FC236}">
                <a16:creationId xmlns:a16="http://schemas.microsoft.com/office/drawing/2014/main" id="{AB00F3AA-FA7B-3540-B585-FD83FECFAD97}"/>
              </a:ext>
            </a:extLst>
          </p:cNvPr>
          <p:cNvSpPr>
            <a:spLocks noGrp="1"/>
          </p:cNvSpPr>
          <p:nvPr>
            <p:ph type="body" sz="quarter" idx="10" hasCustomPrompt="1"/>
          </p:nvPr>
        </p:nvSpPr>
        <p:spPr>
          <a:xfrm>
            <a:off x="838200" y="1066800"/>
            <a:ext cx="6851650" cy="304800"/>
          </a:xfrm>
          <a:prstGeom prst="rect">
            <a:avLst/>
          </a:prstGeom>
        </p:spPr>
        <p:txBody>
          <a:bodyPr lIns="0" tIns="0" rIns="0" bIns="0"/>
          <a:lstStyle>
            <a:lvl1pPr>
              <a:defRPr b="0" i="0">
                <a:solidFill>
                  <a:schemeClr val="accent1"/>
                </a:solidFill>
                <a:latin typeface="Trebuchet MS Regular" panose="020B0603020202020204" pitchFamily="34" charset="0"/>
              </a:defRPr>
            </a:lvl1pPr>
            <a:lvl2pPr>
              <a:defRPr/>
            </a:lvl2pPr>
            <a:lvl3pPr>
              <a:defRPr/>
            </a:lvl3pPr>
            <a:lvl4pPr>
              <a:defRPr/>
            </a:lvl4pPr>
            <a:lvl5pPr>
              <a:defRPr/>
            </a:lvl5pPr>
          </a:lstStyle>
          <a:p>
            <a:pPr lvl="0"/>
            <a:r>
              <a:rPr lang="en-US" dirty="0"/>
              <a:t>Subtitle</a:t>
            </a:r>
          </a:p>
        </p:txBody>
      </p:sp>
    </p:spTree>
    <p:extLst>
      <p:ext uri="{BB962C8B-B14F-4D97-AF65-F5344CB8AC3E}">
        <p14:creationId xmlns:p14="http://schemas.microsoft.com/office/powerpoint/2010/main" val="2393086318"/>
      </p:ext>
    </p:extLst>
  </p:cSld>
  <p:clrMapOvr>
    <a:masterClrMapping/>
  </p:clrMapOvr>
  <p:extLst mod="1">
    <p:ext uri="{DCECCB84-F9BA-43D5-87BE-67443E8EF086}">
      <p15:sldGuideLst xmlns:p15="http://schemas.microsoft.com/office/powerpoint/2012/main">
        <p15:guide id="1" orient="horz" pos="528">
          <p15:clr>
            <a:srgbClr val="FBAE40"/>
          </p15:clr>
        </p15:guide>
        <p15:guide id="2" orient="horz" pos="672">
          <p15:clr>
            <a:srgbClr val="FBAE40"/>
          </p15:clr>
        </p15:guide>
        <p15:guide id="3" pos="52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FD3226-A4E7-984B-9435-7B61FC1889DB}"/>
              </a:ext>
            </a:extLst>
          </p:cNvPr>
          <p:cNvGrpSpPr/>
          <p:nvPr/>
        </p:nvGrpSpPr>
        <p:grpSpPr>
          <a:xfrm>
            <a:off x="0" y="6537959"/>
            <a:ext cx="12192000" cy="320041"/>
            <a:chOff x="0" y="6537959"/>
            <a:chExt cx="12192000" cy="456399"/>
          </a:xfrm>
        </p:grpSpPr>
        <p:sp>
          <p:nvSpPr>
            <p:cNvPr id="3" name="Rectangle 2">
              <a:extLst>
                <a:ext uri="{FF2B5EF4-FFF2-40B4-BE49-F238E27FC236}">
                  <a16:creationId xmlns:a16="http://schemas.microsoft.com/office/drawing/2014/main" id="{7B66F3BC-9CE1-2D48-8FE9-2C550E8FA13B}"/>
                </a:ext>
              </a:extLst>
            </p:cNvPr>
            <p:cNvSpPr/>
            <p:nvPr/>
          </p:nvSpPr>
          <p:spPr>
            <a:xfrm>
              <a:off x="0" y="6537959"/>
              <a:ext cx="12192000" cy="45639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i="0" spc="-7" dirty="0">
                <a:solidFill>
                  <a:srgbClr val="454545"/>
                </a:solidFill>
                <a:latin typeface="Trebuchet MS Regular" panose="020B0603020202020204" pitchFamily="34" charset="0"/>
                <a:ea typeface="Osaka" pitchFamily="-84" charset="-128"/>
                <a:cs typeface="Arial"/>
              </a:endParaRPr>
            </a:p>
          </p:txBody>
        </p:sp>
        <p:pic>
          <p:nvPicPr>
            <p:cNvPr id="4" name="Picture 3">
              <a:extLst>
                <a:ext uri="{FF2B5EF4-FFF2-40B4-BE49-F238E27FC236}">
                  <a16:creationId xmlns:a16="http://schemas.microsoft.com/office/drawing/2014/main" id="{4E6D78D5-48B1-914F-91E8-607BA3DF7A43}"/>
                </a:ext>
              </a:extLst>
            </p:cNvPr>
            <p:cNvPicPr>
              <a:picLocks noChangeAspect="1"/>
            </p:cNvPicPr>
            <p:nvPr/>
          </p:nvPicPr>
          <p:blipFill rotWithShape="1">
            <a:blip r:embed="rId26" cstate="email">
              <a:extLst>
                <a:ext uri="{28A0092B-C50C-407E-A947-70E740481C1C}">
                  <a14:useLocalDpi xmlns:a14="http://schemas.microsoft.com/office/drawing/2010/main"/>
                </a:ext>
              </a:extLst>
            </a:blip>
            <a:srcRect b="-2794"/>
            <a:stretch/>
          </p:blipFill>
          <p:spPr>
            <a:xfrm>
              <a:off x="523632" y="6537959"/>
              <a:ext cx="713338" cy="456399"/>
            </a:xfrm>
            <a:prstGeom prst="rect">
              <a:avLst/>
            </a:prstGeom>
          </p:spPr>
        </p:pic>
      </p:grpSp>
      <p:pic>
        <p:nvPicPr>
          <p:cNvPr id="5" name="Picture 4">
            <a:extLst>
              <a:ext uri="{FF2B5EF4-FFF2-40B4-BE49-F238E27FC236}">
                <a16:creationId xmlns:a16="http://schemas.microsoft.com/office/drawing/2014/main" id="{053BCC20-43F6-ED48-A2B2-81BBD2B15B86}"/>
              </a:ext>
            </a:extLst>
          </p:cNvPr>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10853726" y="6565900"/>
            <a:ext cx="1130300" cy="292100"/>
          </a:xfrm>
          <a:prstGeom prst="rect">
            <a:avLst/>
          </a:prstGeom>
        </p:spPr>
      </p:pic>
      <p:pic>
        <p:nvPicPr>
          <p:cNvPr id="6" name="Picture 5">
            <a:extLst>
              <a:ext uri="{FF2B5EF4-FFF2-40B4-BE49-F238E27FC236}">
                <a16:creationId xmlns:a16="http://schemas.microsoft.com/office/drawing/2014/main" id="{0BAA7D77-26EA-1B48-A806-81F810CA38FF}"/>
              </a:ext>
            </a:extLst>
          </p:cNvPr>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365306" y="6634233"/>
            <a:ext cx="1485900" cy="127000"/>
          </a:xfrm>
          <a:prstGeom prst="rect">
            <a:avLst/>
          </a:prstGeom>
        </p:spPr>
      </p:pic>
    </p:spTree>
    <p:extLst>
      <p:ext uri="{BB962C8B-B14F-4D97-AF65-F5344CB8AC3E}">
        <p14:creationId xmlns:p14="http://schemas.microsoft.com/office/powerpoint/2010/main" val="171483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4" r:id="rId23"/>
    <p:sldLayoutId id="2147483685" r:id="rId24"/>
  </p:sldLayoutIdLst>
  <p:txStyles>
    <p:titleStyle>
      <a:lvl1pPr algn="l" rtl="0" eaLnBrk="1" fontAlgn="base" hangingPunct="1">
        <a:lnSpc>
          <a:spcPct val="90000"/>
        </a:lnSpc>
        <a:spcBef>
          <a:spcPct val="0"/>
        </a:spcBef>
        <a:spcAft>
          <a:spcPct val="0"/>
        </a:spcAft>
        <a:defRPr sz="2400" b="1" kern="1200">
          <a:solidFill>
            <a:schemeClr val="tx1"/>
          </a:solidFill>
          <a:latin typeface="Arial Narrow Bold"/>
          <a:ea typeface="ＭＳ Ｐゴシック" charset="0"/>
          <a:cs typeface="Arial Narrow Bold"/>
        </a:defRPr>
      </a:lvl1pPr>
      <a:lvl2pPr algn="l" rtl="0" eaLnBrk="1" fontAlgn="base" hangingPunct="1">
        <a:lnSpc>
          <a:spcPct val="90000"/>
        </a:lnSpc>
        <a:spcBef>
          <a:spcPct val="0"/>
        </a:spcBef>
        <a:spcAft>
          <a:spcPct val="0"/>
        </a:spcAft>
        <a:defRPr sz="2400" b="1">
          <a:solidFill>
            <a:schemeClr val="tx1"/>
          </a:solidFill>
          <a:latin typeface="Arial Narrow Bold" charset="0"/>
          <a:ea typeface="ＭＳ Ｐゴシック" charset="0"/>
        </a:defRPr>
      </a:lvl2pPr>
      <a:lvl3pPr algn="l" rtl="0" eaLnBrk="1" fontAlgn="base" hangingPunct="1">
        <a:lnSpc>
          <a:spcPct val="90000"/>
        </a:lnSpc>
        <a:spcBef>
          <a:spcPct val="0"/>
        </a:spcBef>
        <a:spcAft>
          <a:spcPct val="0"/>
        </a:spcAft>
        <a:defRPr sz="2400" b="1">
          <a:solidFill>
            <a:schemeClr val="tx1"/>
          </a:solidFill>
          <a:latin typeface="Arial Narrow Bold" charset="0"/>
          <a:ea typeface="ＭＳ Ｐゴシック" charset="0"/>
        </a:defRPr>
      </a:lvl3pPr>
      <a:lvl4pPr algn="l" rtl="0" eaLnBrk="1" fontAlgn="base" hangingPunct="1">
        <a:lnSpc>
          <a:spcPct val="90000"/>
        </a:lnSpc>
        <a:spcBef>
          <a:spcPct val="0"/>
        </a:spcBef>
        <a:spcAft>
          <a:spcPct val="0"/>
        </a:spcAft>
        <a:defRPr sz="2400" b="1">
          <a:solidFill>
            <a:schemeClr val="tx1"/>
          </a:solidFill>
          <a:latin typeface="Arial Narrow Bold" charset="0"/>
          <a:ea typeface="ＭＳ Ｐゴシック" charset="0"/>
        </a:defRPr>
      </a:lvl4pPr>
      <a:lvl5pPr algn="l" rtl="0" eaLnBrk="1" fontAlgn="base" hangingPunct="1">
        <a:lnSpc>
          <a:spcPct val="90000"/>
        </a:lnSpc>
        <a:spcBef>
          <a:spcPct val="0"/>
        </a:spcBef>
        <a:spcAft>
          <a:spcPct val="0"/>
        </a:spcAft>
        <a:defRPr sz="2400" b="1">
          <a:solidFill>
            <a:schemeClr val="tx1"/>
          </a:solidFill>
          <a:latin typeface="Arial Narrow Bold" charset="0"/>
          <a:ea typeface="ＭＳ Ｐゴシック" charset="0"/>
        </a:defRPr>
      </a:lvl5pPr>
      <a:lvl6pPr marL="405781" algn="ctr" rtl="0" eaLnBrk="1" fontAlgn="base" hangingPunct="1">
        <a:spcBef>
          <a:spcPct val="0"/>
        </a:spcBef>
        <a:spcAft>
          <a:spcPct val="0"/>
        </a:spcAft>
        <a:defRPr sz="3800">
          <a:solidFill>
            <a:schemeClr val="tx1"/>
          </a:solidFill>
          <a:latin typeface="Calibri" pitchFamily="34" charset="0"/>
        </a:defRPr>
      </a:lvl6pPr>
      <a:lvl7pPr marL="811561" algn="ctr" rtl="0" eaLnBrk="1" fontAlgn="base" hangingPunct="1">
        <a:spcBef>
          <a:spcPct val="0"/>
        </a:spcBef>
        <a:spcAft>
          <a:spcPct val="0"/>
        </a:spcAft>
        <a:defRPr sz="3800">
          <a:solidFill>
            <a:schemeClr val="tx1"/>
          </a:solidFill>
          <a:latin typeface="Calibri" pitchFamily="34" charset="0"/>
        </a:defRPr>
      </a:lvl7pPr>
      <a:lvl8pPr marL="1217342" algn="ctr" rtl="0" eaLnBrk="1" fontAlgn="base" hangingPunct="1">
        <a:spcBef>
          <a:spcPct val="0"/>
        </a:spcBef>
        <a:spcAft>
          <a:spcPct val="0"/>
        </a:spcAft>
        <a:defRPr sz="3800">
          <a:solidFill>
            <a:schemeClr val="tx1"/>
          </a:solidFill>
          <a:latin typeface="Calibri" pitchFamily="34" charset="0"/>
        </a:defRPr>
      </a:lvl8pPr>
      <a:lvl9pPr marL="1623123" algn="ctr" rtl="0" eaLnBrk="1" fontAlgn="base" hangingPunct="1">
        <a:spcBef>
          <a:spcPct val="0"/>
        </a:spcBef>
        <a:spcAft>
          <a:spcPct val="0"/>
        </a:spcAft>
        <a:defRPr sz="3800">
          <a:solidFill>
            <a:schemeClr val="tx1"/>
          </a:solidFill>
          <a:latin typeface="Calibri" pitchFamily="34" charset="0"/>
        </a:defRPr>
      </a:lvl9pPr>
    </p:titleStyle>
    <p:bodyStyle>
      <a:lvl1pPr marL="342900" indent="-342900" algn="l" rtl="0" eaLnBrk="1" fontAlgn="base" hangingPunct="1">
        <a:spcBef>
          <a:spcPct val="0"/>
        </a:spcBef>
        <a:spcAft>
          <a:spcPts val="900"/>
        </a:spcAft>
        <a:buFont typeface="Arial" charset="0"/>
        <a:defRPr lang="en-US" altLang="en-US" sz="1600" b="1" kern="1000" spc="20">
          <a:solidFill>
            <a:schemeClr val="tx1"/>
          </a:solidFill>
          <a:latin typeface="Arial"/>
          <a:ea typeface="ヒラギノ角ゴ Pro W3" pitchFamily="117" charset="-128"/>
          <a:cs typeface="Arial"/>
        </a:defRPr>
      </a:lvl1pPr>
      <a:lvl2pPr marL="658813" indent="-252413" algn="l" rtl="0" eaLnBrk="1" fontAlgn="base" hangingPunct="1">
        <a:spcBef>
          <a:spcPct val="0"/>
        </a:spcBef>
        <a:spcAft>
          <a:spcPts val="900"/>
        </a:spcAft>
        <a:buFont typeface="Arial" charset="0"/>
        <a:buChar char="–"/>
        <a:defRPr lang="en-US" altLang="en-US" sz="1400" kern="1200">
          <a:solidFill>
            <a:schemeClr val="tx1"/>
          </a:solidFill>
          <a:latin typeface="Arial"/>
          <a:ea typeface="ＭＳ Ｐゴシック" charset="0"/>
          <a:cs typeface="Arial"/>
        </a:defRPr>
      </a:lvl2pPr>
      <a:lvl3pPr marL="1014413" indent="-201613" algn="l" rtl="0" eaLnBrk="1" fontAlgn="base" hangingPunct="1">
        <a:spcBef>
          <a:spcPct val="0"/>
        </a:spcBef>
        <a:spcAft>
          <a:spcPts val="900"/>
        </a:spcAft>
        <a:buFont typeface="Arial" charset="0"/>
        <a:buChar char="•"/>
        <a:defRPr lang="en-US" altLang="en-US" sz="1400" kern="1200">
          <a:solidFill>
            <a:schemeClr val="tx1"/>
          </a:solidFill>
          <a:latin typeface="Arial"/>
          <a:ea typeface="ＭＳ Ｐゴシック" charset="0"/>
          <a:cs typeface="Arial"/>
        </a:defRPr>
      </a:lvl3pPr>
      <a:lvl4pPr marL="1419225" indent="-201613" algn="l" rtl="0" eaLnBrk="1" fontAlgn="base" hangingPunct="1">
        <a:spcBef>
          <a:spcPct val="0"/>
        </a:spcBef>
        <a:spcAft>
          <a:spcPts val="900"/>
        </a:spcAft>
        <a:buFont typeface="Arial" charset="0"/>
        <a:buChar char="–"/>
        <a:defRPr lang="en-US" altLang="en-US" sz="1400" kern="1200">
          <a:solidFill>
            <a:schemeClr val="tx1"/>
          </a:solidFill>
          <a:latin typeface="Arial"/>
          <a:ea typeface="ＭＳ Ｐゴシック" charset="0"/>
          <a:cs typeface="Arial"/>
        </a:defRPr>
      </a:lvl4pPr>
      <a:lvl5pPr marL="1825625" indent="-201613" algn="l" rtl="0" eaLnBrk="1" fontAlgn="base" hangingPunct="1">
        <a:spcBef>
          <a:spcPct val="0"/>
        </a:spcBef>
        <a:spcAft>
          <a:spcPts val="900"/>
        </a:spcAft>
        <a:buFont typeface="Arial" charset="0"/>
        <a:buChar char="»"/>
        <a:defRPr lang="en-GB" altLang="en-US" sz="1400" kern="1200" dirty="0">
          <a:solidFill>
            <a:schemeClr val="tx1"/>
          </a:solidFill>
          <a:latin typeface="Arial"/>
          <a:ea typeface="ＭＳ Ｐゴシック" charset="0"/>
          <a:cs typeface="Arial"/>
        </a:defRPr>
      </a:lvl5pPr>
      <a:lvl6pPr marL="2231795" indent="-202891" algn="l" defTabSz="81156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7575" indent="-202891" algn="l" defTabSz="81156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43356" indent="-202891" algn="l" defTabSz="81156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9137" indent="-202891" algn="l" defTabSz="811561"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11561" rtl="0" eaLnBrk="1" latinLnBrk="0" hangingPunct="1">
        <a:defRPr sz="1500" kern="1200">
          <a:solidFill>
            <a:schemeClr val="tx1"/>
          </a:solidFill>
          <a:latin typeface="+mn-lt"/>
          <a:ea typeface="+mn-ea"/>
          <a:cs typeface="+mn-cs"/>
        </a:defRPr>
      </a:lvl1pPr>
      <a:lvl2pPr marL="405781" algn="l" defTabSz="811561" rtl="0" eaLnBrk="1" latinLnBrk="0" hangingPunct="1">
        <a:defRPr sz="1500" kern="1200">
          <a:solidFill>
            <a:schemeClr val="tx1"/>
          </a:solidFill>
          <a:latin typeface="+mn-lt"/>
          <a:ea typeface="+mn-ea"/>
          <a:cs typeface="+mn-cs"/>
        </a:defRPr>
      </a:lvl2pPr>
      <a:lvl3pPr marL="811561" algn="l" defTabSz="811561" rtl="0" eaLnBrk="1" latinLnBrk="0" hangingPunct="1">
        <a:defRPr sz="1500" kern="1200">
          <a:solidFill>
            <a:schemeClr val="tx1"/>
          </a:solidFill>
          <a:latin typeface="+mn-lt"/>
          <a:ea typeface="+mn-ea"/>
          <a:cs typeface="+mn-cs"/>
        </a:defRPr>
      </a:lvl3pPr>
      <a:lvl4pPr marL="1217342" algn="l" defTabSz="811561" rtl="0" eaLnBrk="1" latinLnBrk="0" hangingPunct="1">
        <a:defRPr sz="1500" kern="1200">
          <a:solidFill>
            <a:schemeClr val="tx1"/>
          </a:solidFill>
          <a:latin typeface="+mn-lt"/>
          <a:ea typeface="+mn-ea"/>
          <a:cs typeface="+mn-cs"/>
        </a:defRPr>
      </a:lvl4pPr>
      <a:lvl5pPr marL="1623123" algn="l" defTabSz="811561" rtl="0" eaLnBrk="1" latinLnBrk="0" hangingPunct="1">
        <a:defRPr sz="1500" kern="1200">
          <a:solidFill>
            <a:schemeClr val="tx1"/>
          </a:solidFill>
          <a:latin typeface="+mn-lt"/>
          <a:ea typeface="+mn-ea"/>
          <a:cs typeface="+mn-cs"/>
        </a:defRPr>
      </a:lvl5pPr>
      <a:lvl6pPr marL="2028904" algn="l" defTabSz="811561" rtl="0" eaLnBrk="1" latinLnBrk="0" hangingPunct="1">
        <a:defRPr sz="1500" kern="1200">
          <a:solidFill>
            <a:schemeClr val="tx1"/>
          </a:solidFill>
          <a:latin typeface="+mn-lt"/>
          <a:ea typeface="+mn-ea"/>
          <a:cs typeface="+mn-cs"/>
        </a:defRPr>
      </a:lvl6pPr>
      <a:lvl7pPr marL="2434684" algn="l" defTabSz="811561" rtl="0" eaLnBrk="1" latinLnBrk="0" hangingPunct="1">
        <a:defRPr sz="1500" kern="1200">
          <a:solidFill>
            <a:schemeClr val="tx1"/>
          </a:solidFill>
          <a:latin typeface="+mn-lt"/>
          <a:ea typeface="+mn-ea"/>
          <a:cs typeface="+mn-cs"/>
        </a:defRPr>
      </a:lvl7pPr>
      <a:lvl8pPr marL="2840465" algn="l" defTabSz="811561" rtl="0" eaLnBrk="1" latinLnBrk="0" hangingPunct="1">
        <a:defRPr sz="1500" kern="1200">
          <a:solidFill>
            <a:schemeClr val="tx1"/>
          </a:solidFill>
          <a:latin typeface="+mn-lt"/>
          <a:ea typeface="+mn-ea"/>
          <a:cs typeface="+mn-cs"/>
        </a:defRPr>
      </a:lvl8pPr>
      <a:lvl9pPr marL="3246246" algn="l" defTabSz="81156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434CB1-6239-4FEA-BF50-B26441F3068D}"/>
              </a:ext>
            </a:extLst>
          </p:cNvPr>
          <p:cNvSpPr>
            <a:spLocks noGrp="1"/>
          </p:cNvSpPr>
          <p:nvPr>
            <p:ph type="body" sz="quarter" idx="11"/>
          </p:nvPr>
        </p:nvSpPr>
        <p:spPr>
          <a:xfrm>
            <a:off x="0" y="1875192"/>
            <a:ext cx="12433051" cy="1499184"/>
          </a:xfrm>
        </p:spPr>
        <p:txBody>
          <a:bodyPr/>
          <a:lstStyle/>
          <a:p>
            <a:r>
              <a:rPr lang="en-US" sz="4000" dirty="0"/>
              <a:t>CNX Proposal for </a:t>
            </a:r>
          </a:p>
          <a:p>
            <a:r>
              <a:rPr lang="en-US" sz="4000" dirty="0"/>
              <a:t>LUMIX Ambassadors File Hub Deployment</a:t>
            </a:r>
          </a:p>
        </p:txBody>
      </p:sp>
      <p:sp>
        <p:nvSpPr>
          <p:cNvPr id="3" name="Text Placeholder 2">
            <a:extLst>
              <a:ext uri="{FF2B5EF4-FFF2-40B4-BE49-F238E27FC236}">
                <a16:creationId xmlns:a16="http://schemas.microsoft.com/office/drawing/2014/main" id="{AD50C944-AE07-451B-B0F7-3F73117C1752}"/>
              </a:ext>
            </a:extLst>
          </p:cNvPr>
          <p:cNvSpPr>
            <a:spLocks noGrp="1"/>
          </p:cNvSpPr>
          <p:nvPr>
            <p:ph type="body" sz="quarter" idx="13"/>
          </p:nvPr>
        </p:nvSpPr>
        <p:spPr>
          <a:xfrm>
            <a:off x="-120526" y="3705680"/>
            <a:ext cx="12433052" cy="632881"/>
          </a:xfrm>
        </p:spPr>
        <p:txBody>
          <a:bodyPr/>
          <a:lstStyle/>
          <a:p>
            <a:r>
              <a:rPr lang="en-US" dirty="0"/>
              <a:t>Oct, 2018</a:t>
            </a:r>
          </a:p>
        </p:txBody>
      </p:sp>
    </p:spTree>
    <p:extLst>
      <p:ext uri="{BB962C8B-B14F-4D97-AF65-F5344CB8AC3E}">
        <p14:creationId xmlns:p14="http://schemas.microsoft.com/office/powerpoint/2010/main" val="194778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4129-EA2D-47C7-AB6E-7937A5EC2D85}"/>
              </a:ext>
            </a:extLst>
          </p:cNvPr>
          <p:cNvSpPr>
            <a:spLocks noGrp="1"/>
          </p:cNvSpPr>
          <p:nvPr>
            <p:ph type="title"/>
          </p:nvPr>
        </p:nvSpPr>
        <p:spPr/>
        <p:txBody>
          <a:bodyPr/>
          <a:lstStyle/>
          <a:p>
            <a:r>
              <a:rPr lang="en-US" dirty="0">
                <a:cs typeface="Arial"/>
              </a:rPr>
              <a:t>WOC Service Details</a:t>
            </a:r>
            <a:endParaRPr lang="en-US" dirty="0"/>
          </a:p>
        </p:txBody>
      </p:sp>
      <p:grpSp>
        <p:nvGrpSpPr>
          <p:cNvPr id="4" name="Group 6">
            <a:extLst>
              <a:ext uri="{FF2B5EF4-FFF2-40B4-BE49-F238E27FC236}">
                <a16:creationId xmlns:a16="http://schemas.microsoft.com/office/drawing/2014/main" id="{0330DFDC-799D-43BC-A882-B1CD59D8C499}"/>
              </a:ext>
            </a:extLst>
          </p:cNvPr>
          <p:cNvGrpSpPr>
            <a:grpSpLocks/>
          </p:cNvGrpSpPr>
          <p:nvPr/>
        </p:nvGrpSpPr>
        <p:grpSpPr bwMode="auto">
          <a:xfrm>
            <a:off x="10604502" y="352426"/>
            <a:ext cx="1177925" cy="620713"/>
            <a:chOff x="7005893" y="946510"/>
            <a:chExt cx="4764665" cy="2513494"/>
          </a:xfrm>
        </p:grpSpPr>
        <p:pic>
          <p:nvPicPr>
            <p:cNvPr id="5" name="Picture 4" descr="dbd_black.png">
              <a:extLst>
                <a:ext uri="{FF2B5EF4-FFF2-40B4-BE49-F238E27FC236}">
                  <a16:creationId xmlns:a16="http://schemas.microsoft.com/office/drawing/2014/main" id="{AEDDB1CE-1FFB-4472-AE8F-C6593E9A66C9}"/>
                </a:ext>
              </a:extLst>
            </p:cNvPr>
            <p:cNvPicPr>
              <a:picLocks noChangeAspect="1"/>
            </p:cNvPicPr>
            <p:nvPr/>
          </p:nvPicPr>
          <p:blipFill>
            <a:blip r:embed="rId2" cstate="email">
              <a:extLst>
                <a:ext uri="{28A0092B-C50C-407E-A947-70E740481C1C}">
                  <a14:useLocalDpi xmlns:a14="http://schemas.microsoft.com/office/drawing/2010/main" val="0"/>
                </a:ext>
              </a:extLst>
            </a:blip>
            <a:srcRect r="54790"/>
            <a:stretch>
              <a:fillRect/>
            </a:stretch>
          </p:blipFill>
          <p:spPr bwMode="auto">
            <a:xfrm>
              <a:off x="7442413" y="946510"/>
              <a:ext cx="4264914" cy="147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2" descr="dbd_black.png">
              <a:extLst>
                <a:ext uri="{FF2B5EF4-FFF2-40B4-BE49-F238E27FC236}">
                  <a16:creationId xmlns:a16="http://schemas.microsoft.com/office/drawing/2014/main" id="{25F61A47-BFC8-4636-91E6-F6BC1B6BD2EE}"/>
                </a:ext>
              </a:extLst>
            </p:cNvPr>
            <p:cNvPicPr>
              <a:picLocks noChangeAspect="1"/>
            </p:cNvPicPr>
            <p:nvPr/>
          </p:nvPicPr>
          <p:blipFill>
            <a:blip r:embed="rId2" cstate="email">
              <a:extLst>
                <a:ext uri="{28A0092B-C50C-407E-A947-70E740481C1C}">
                  <a14:useLocalDpi xmlns:a14="http://schemas.microsoft.com/office/drawing/2010/main" val="0"/>
                </a:ext>
              </a:extLst>
            </a:blip>
            <a:srcRect l="49490"/>
            <a:stretch>
              <a:fillRect/>
            </a:stretch>
          </p:blipFill>
          <p:spPr bwMode="auto">
            <a:xfrm>
              <a:off x="7005893" y="1988840"/>
              <a:ext cx="4764665" cy="147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70A4D075-04FA-4A2D-B16B-CE5C8675E05E}"/>
              </a:ext>
            </a:extLst>
          </p:cNvPr>
          <p:cNvSpPr txBox="1"/>
          <p:nvPr/>
        </p:nvSpPr>
        <p:spPr>
          <a:xfrm>
            <a:off x="838200" y="1258957"/>
            <a:ext cx="11064903" cy="3130088"/>
          </a:xfrm>
          <a:prstGeom prst="rect">
            <a:avLst/>
          </a:prstGeom>
          <a:noFill/>
        </p:spPr>
        <p:txBody>
          <a:bodyPr wrap="square" lIns="0" tIns="0" rIns="0" bIns="0" rtlCol="0">
            <a:spAutoFit/>
          </a:bodyPr>
          <a:lstStyle/>
          <a:p>
            <a:pPr>
              <a:lnSpc>
                <a:spcPct val="90000"/>
              </a:lnSpc>
              <a:spcAft>
                <a:spcPts val="900"/>
              </a:spcAft>
            </a:pPr>
            <a:r>
              <a:rPr lang="en-US" sz="1600" b="1" dirty="0">
                <a:solidFill>
                  <a:srgbClr val="0070C0"/>
                </a:solidFill>
                <a:latin typeface="Arial"/>
                <a:cs typeface="Arial"/>
              </a:rPr>
              <a:t>Functionality deployment </a:t>
            </a:r>
          </a:p>
          <a:p>
            <a:pPr>
              <a:lnSpc>
                <a:spcPct val="90000"/>
              </a:lnSpc>
              <a:spcAft>
                <a:spcPts val="900"/>
              </a:spcAft>
            </a:pPr>
            <a:endParaRPr lang="en-US" sz="1600" dirty="0">
              <a:latin typeface="Arial"/>
              <a:cs typeface="Arial"/>
            </a:endParaRPr>
          </a:p>
          <a:p>
            <a:pPr>
              <a:lnSpc>
                <a:spcPct val="90000"/>
              </a:lnSpc>
              <a:spcAft>
                <a:spcPts val="900"/>
              </a:spcAft>
            </a:pPr>
            <a:r>
              <a:rPr lang="en-US" sz="1600" dirty="0">
                <a:latin typeface="Arial" panose="020B0604020202020204" pitchFamily="34" charset="0"/>
                <a:cs typeface="Arial" panose="020B0604020202020204" pitchFamily="34" charset="0"/>
              </a:rPr>
              <a:t>WOC will deploy the new system with following functionalities:</a:t>
            </a:r>
          </a:p>
          <a:p>
            <a:pPr marL="0" indent="0" algn="l">
              <a:lnSpc>
                <a:spcPct val="90000"/>
              </a:lnSpc>
              <a:spcAft>
                <a:spcPts val="900"/>
              </a:spcAft>
              <a:buFont typeface="Arial"/>
              <a:buNone/>
            </a:pPr>
            <a:endParaRPr lang="en-US" sz="1600" dirty="0">
              <a:latin typeface="Arial" panose="020B0604020202020204" pitchFamily="34" charset="0"/>
              <a:cs typeface="Arial" panose="020B0604020202020204" pitchFamily="34" charset="0"/>
            </a:endParaRPr>
          </a:p>
          <a:p>
            <a:pPr marL="342900" indent="-342900" algn="l">
              <a:lnSpc>
                <a:spcPct val="90000"/>
              </a:lnSpc>
              <a:spcAft>
                <a:spcPts val="900"/>
              </a:spcAft>
              <a:buFont typeface="Arial"/>
              <a:buAutoNum type="arabicPeriod"/>
            </a:pPr>
            <a:r>
              <a:rPr lang="en-US" sz="1600" b="1" dirty="0">
                <a:latin typeface="Arial" panose="020B0604020202020204" pitchFamily="34" charset="0"/>
                <a:cs typeface="Arial" panose="020B0604020202020204" pitchFamily="34" charset="0"/>
              </a:rPr>
              <a:t>Login</a:t>
            </a:r>
          </a:p>
          <a:p>
            <a:pPr algn="l">
              <a:lnSpc>
                <a:spcPct val="150000"/>
              </a:lnSpc>
              <a:spcAft>
                <a:spcPts val="900"/>
              </a:spcAft>
            </a:pPr>
            <a:r>
              <a:rPr lang="en-US" sz="1600" dirty="0">
                <a:latin typeface="Arial" panose="020B0604020202020204" pitchFamily="34" charset="0"/>
                <a:cs typeface="Arial" panose="020B0604020202020204" pitchFamily="34" charset="0"/>
              </a:rPr>
              <a:t>The platform is not public, but private with access requirement. Users need to login with their own ID and Passcode. User access will be granted with two levels. One as Ambassador level and the other one as Admin level. Below are the differences between two levels.</a:t>
            </a:r>
          </a:p>
          <a:p>
            <a:pPr algn="l">
              <a:lnSpc>
                <a:spcPct val="90000"/>
              </a:lnSpc>
              <a:spcAft>
                <a:spcPts val="900"/>
              </a:spcAft>
            </a:pPr>
            <a:endParaRPr lang="en-US" sz="1600"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01FE0B8D-8507-41AD-B11F-545DF851B3CE}"/>
              </a:ext>
            </a:extLst>
          </p:cNvPr>
          <p:cNvGraphicFramePr>
            <a:graphicFrameLocks noGrp="1"/>
          </p:cNvGraphicFramePr>
          <p:nvPr>
            <p:extLst>
              <p:ext uri="{D42A27DB-BD31-4B8C-83A1-F6EECF244321}">
                <p14:modId xmlns:p14="http://schemas.microsoft.com/office/powerpoint/2010/main" val="847964393"/>
              </p:ext>
            </p:extLst>
          </p:nvPr>
        </p:nvGraphicFramePr>
        <p:xfrm>
          <a:off x="838200" y="4113876"/>
          <a:ext cx="6017868" cy="2277699"/>
        </p:xfrm>
        <a:graphic>
          <a:graphicData uri="http://schemas.openxmlformats.org/drawingml/2006/table">
            <a:tbl>
              <a:tblPr/>
              <a:tblGrid>
                <a:gridCol w="1832078">
                  <a:extLst>
                    <a:ext uri="{9D8B030D-6E8A-4147-A177-3AD203B41FA5}">
                      <a16:colId xmlns:a16="http://schemas.microsoft.com/office/drawing/2014/main" val="821075770"/>
                    </a:ext>
                  </a:extLst>
                </a:gridCol>
                <a:gridCol w="2048365">
                  <a:extLst>
                    <a:ext uri="{9D8B030D-6E8A-4147-A177-3AD203B41FA5}">
                      <a16:colId xmlns:a16="http://schemas.microsoft.com/office/drawing/2014/main" val="2996332280"/>
                    </a:ext>
                  </a:extLst>
                </a:gridCol>
                <a:gridCol w="2137425">
                  <a:extLst>
                    <a:ext uri="{9D8B030D-6E8A-4147-A177-3AD203B41FA5}">
                      <a16:colId xmlns:a16="http://schemas.microsoft.com/office/drawing/2014/main" val="3194919942"/>
                    </a:ext>
                  </a:extLst>
                </a:gridCol>
              </a:tblGrid>
              <a:tr h="306699">
                <a:tc rowSpan="2">
                  <a:txBody>
                    <a:bodyPr/>
                    <a:lstStyle/>
                    <a:p>
                      <a:pPr algn="ctr" fontAlgn="ctr"/>
                      <a:r>
                        <a:rPr lang="en-US" sz="1200" b="0" i="0" u="none" strike="noStrike" dirty="0">
                          <a:solidFill>
                            <a:srgbClr val="FFFFFF"/>
                          </a:solidFill>
                          <a:effectLst/>
                          <a:latin typeface="Calibri" panose="020F0502020204030204" pitchFamily="34" charset="0"/>
                        </a:rPr>
                        <a:t>Access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3838"/>
                    </a:solidFill>
                  </a:tcPr>
                </a:tc>
                <a:tc gridSpan="2">
                  <a:txBody>
                    <a:bodyPr/>
                    <a:lstStyle/>
                    <a:p>
                      <a:pPr algn="ctr" fontAlgn="ctr"/>
                      <a:r>
                        <a:rPr lang="en-US" sz="1200" b="0" i="0" u="none" strike="noStrike" dirty="0">
                          <a:solidFill>
                            <a:srgbClr val="FFFFFF"/>
                          </a:solidFill>
                          <a:effectLst/>
                          <a:latin typeface="Calibri" panose="020F0502020204030204" pitchFamily="34" charset="0"/>
                        </a:rPr>
                        <a:t>Access Level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3838"/>
                    </a:solidFill>
                  </a:tcPr>
                </a:tc>
                <a:tc hMerge="1">
                  <a:txBody>
                    <a:bodyPr/>
                    <a:lstStyle/>
                    <a:p>
                      <a:endParaRPr lang="en-US"/>
                    </a:p>
                  </a:txBody>
                  <a:tcPr/>
                </a:tc>
                <a:extLst>
                  <a:ext uri="{0D108BD9-81ED-4DB2-BD59-A6C34878D82A}">
                    <a16:rowId xmlns:a16="http://schemas.microsoft.com/office/drawing/2014/main" val="4055667180"/>
                  </a:ext>
                </a:extLst>
              </a:tr>
              <a:tr h="246375">
                <a:tc vMerge="1">
                  <a:txBody>
                    <a:bodyPr/>
                    <a:lstStyle/>
                    <a:p>
                      <a:endParaRPr lang="en-US"/>
                    </a:p>
                  </a:txBody>
                  <a:tcPr/>
                </a:tc>
                <a:tc>
                  <a:txBody>
                    <a:bodyPr/>
                    <a:lstStyle/>
                    <a:p>
                      <a:pPr algn="ctr" fontAlgn="ctr"/>
                      <a:r>
                        <a:rPr lang="en-US" sz="1200" b="0" i="0" u="none" strike="noStrike" dirty="0">
                          <a:solidFill>
                            <a:srgbClr val="000000"/>
                          </a:solidFill>
                          <a:effectLst/>
                          <a:latin typeface="Calibri" panose="020F0502020204030204" pitchFamily="34" charset="0"/>
                        </a:rPr>
                        <a:t>Ambassador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200" b="0" i="0" u="none" strike="noStrike">
                          <a:solidFill>
                            <a:srgbClr val="000000"/>
                          </a:solidFill>
                          <a:effectLst/>
                          <a:latin typeface="Calibri" panose="020F0502020204030204" pitchFamily="34" charset="0"/>
                        </a:rPr>
                        <a:t>Admin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865884901"/>
                  </a:ext>
                </a:extLst>
              </a:tr>
              <a:tr h="246375">
                <a:tc>
                  <a:txBody>
                    <a:bodyPr/>
                    <a:lstStyle/>
                    <a:p>
                      <a:pPr algn="ctr" fontAlgn="ctr"/>
                      <a:r>
                        <a:rPr lang="en-US" sz="1200" b="0" i="0" u="none" strike="noStrike">
                          <a:solidFill>
                            <a:srgbClr val="000000"/>
                          </a:solidFill>
                          <a:effectLst/>
                          <a:latin typeface="Calibri" panose="020F0502020204030204" pitchFamily="34" charset="0"/>
                        </a:rPr>
                        <a:t>File browse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Own 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All 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78323"/>
                  </a:ext>
                </a:extLst>
              </a:tr>
              <a:tr h="246375">
                <a:tc>
                  <a:txBody>
                    <a:bodyPr/>
                    <a:lstStyle/>
                    <a:p>
                      <a:pPr algn="ctr" fontAlgn="ctr"/>
                      <a:r>
                        <a:rPr lang="en-US" sz="1200" b="0" i="0" u="none" strike="noStrike">
                          <a:solidFill>
                            <a:srgbClr val="000000"/>
                          </a:solidFill>
                          <a:effectLst/>
                          <a:latin typeface="Calibri" panose="020F0502020204030204" pitchFamily="34" charset="0"/>
                        </a:rPr>
                        <a:t>File Upload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Yes to own folders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Yes to own folders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688251"/>
                  </a:ext>
                </a:extLst>
              </a:tr>
              <a:tr h="246375">
                <a:tc>
                  <a:txBody>
                    <a:bodyPr/>
                    <a:lstStyle/>
                    <a:p>
                      <a:pPr algn="ctr" fontAlgn="ctr"/>
                      <a:r>
                        <a:rPr lang="en-US" sz="1200" b="0" i="0" u="none" strike="noStrike">
                          <a:solidFill>
                            <a:srgbClr val="000000"/>
                          </a:solidFill>
                          <a:effectLst/>
                          <a:latin typeface="Calibri" panose="020F0502020204030204" pitchFamily="34" charset="0"/>
                        </a:rPr>
                        <a:t>File Modification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Yes to own folders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Yes to own folders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424248"/>
                  </a:ext>
                </a:extLst>
              </a:tr>
              <a:tr h="246375">
                <a:tc>
                  <a:txBody>
                    <a:bodyPr/>
                    <a:lstStyle/>
                    <a:p>
                      <a:pPr algn="ctr" fontAlgn="ctr"/>
                      <a:r>
                        <a:rPr lang="en-US" sz="1200" b="0" i="0" u="none" strike="noStrike" dirty="0">
                          <a:solidFill>
                            <a:srgbClr val="000000"/>
                          </a:solidFill>
                          <a:effectLst/>
                          <a:latin typeface="Calibri" panose="020F0502020204030204" pitchFamily="34" charset="0"/>
                        </a:rPr>
                        <a:t>EXIF extraction*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Depends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Depends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7656683"/>
                  </a:ext>
                </a:extLst>
              </a:tr>
              <a:tr h="246375">
                <a:tc>
                  <a:txBody>
                    <a:bodyPr/>
                    <a:lstStyle/>
                    <a:p>
                      <a:pPr algn="ctr" fontAlgn="ctr"/>
                      <a:r>
                        <a:rPr lang="en-US" sz="1200" b="0" i="0" u="none" strike="noStrike">
                          <a:solidFill>
                            <a:srgbClr val="000000"/>
                          </a:solidFill>
                          <a:effectLst/>
                          <a:latin typeface="Calibri" panose="020F0502020204030204" pitchFamily="34" charset="0"/>
                        </a:rPr>
                        <a:t>File Download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Own 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All 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0000553"/>
                  </a:ext>
                </a:extLst>
              </a:tr>
              <a:tr h="246375">
                <a:tc>
                  <a:txBody>
                    <a:bodyPr/>
                    <a:lstStyle/>
                    <a:p>
                      <a:pPr algn="ctr" fontAlgn="ctr"/>
                      <a:r>
                        <a:rPr lang="en-US" sz="1200" b="0" i="0" u="none" strike="noStrike">
                          <a:solidFill>
                            <a:srgbClr val="000000"/>
                          </a:solidFill>
                          <a:effectLst/>
                          <a:latin typeface="Calibri" panose="020F0502020204030204" pitchFamily="34" charset="0"/>
                        </a:rPr>
                        <a:t>File filter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Own 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All 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4016951"/>
                  </a:ext>
                </a:extLst>
              </a:tr>
              <a:tr h="246375">
                <a:tc>
                  <a:txBody>
                    <a:bodyPr/>
                    <a:lstStyle/>
                    <a:p>
                      <a:pPr algn="ctr" fontAlgn="ctr"/>
                      <a:r>
                        <a:rPr lang="en-US" sz="1200" b="0" i="0" u="none" strike="noStrike">
                          <a:solidFill>
                            <a:srgbClr val="000000"/>
                          </a:solidFill>
                          <a:effectLst/>
                          <a:latin typeface="Calibri" panose="020F0502020204030204" pitchFamily="34" charset="0"/>
                        </a:rPr>
                        <a:t>File search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Own 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All 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360055"/>
                  </a:ext>
                </a:extLst>
              </a:tr>
            </a:tbl>
          </a:graphicData>
        </a:graphic>
      </p:graphicFrame>
      <p:sp>
        <p:nvSpPr>
          <p:cNvPr id="8" name="TextBox 7">
            <a:extLst>
              <a:ext uri="{FF2B5EF4-FFF2-40B4-BE49-F238E27FC236}">
                <a16:creationId xmlns:a16="http://schemas.microsoft.com/office/drawing/2014/main" id="{C7A3F17D-9550-4D5A-A96D-68DA7DB5E383}"/>
              </a:ext>
            </a:extLst>
          </p:cNvPr>
          <p:cNvSpPr txBox="1"/>
          <p:nvPr/>
        </p:nvSpPr>
        <p:spPr>
          <a:xfrm>
            <a:off x="7104929" y="4991899"/>
            <a:ext cx="4134678" cy="796821"/>
          </a:xfrm>
          <a:prstGeom prst="rect">
            <a:avLst/>
          </a:prstGeom>
          <a:noFill/>
        </p:spPr>
        <p:txBody>
          <a:bodyPr wrap="square" lIns="0" tIns="0" rIns="0" bIns="0" rtlCol="0">
            <a:spAutoFit/>
          </a:bodyPr>
          <a:lstStyle/>
          <a:p>
            <a:pPr marL="0" indent="0" algn="l">
              <a:lnSpc>
                <a:spcPct val="150000"/>
              </a:lnSpc>
              <a:spcAft>
                <a:spcPts val="900"/>
              </a:spcAft>
              <a:buFont typeface="Arial"/>
              <a:buNone/>
            </a:pPr>
            <a:r>
              <a:rPr lang="en-US" sz="1200" dirty="0">
                <a:latin typeface="Arial" panose="020B0604020202020204" pitchFamily="34" charset="0"/>
                <a:cs typeface="Arial" panose="020B0604020202020204" pitchFamily="34" charset="0"/>
              </a:rPr>
              <a:t>* EXIF extraction might be created as an online function within WordPress, or an offline function as an individual tool, depending on which way is easier to deploy. </a:t>
            </a:r>
          </a:p>
        </p:txBody>
      </p:sp>
    </p:spTree>
    <p:extLst>
      <p:ext uri="{BB962C8B-B14F-4D97-AF65-F5344CB8AC3E}">
        <p14:creationId xmlns:p14="http://schemas.microsoft.com/office/powerpoint/2010/main" val="46721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4129-EA2D-47C7-AB6E-7937A5EC2D85}"/>
              </a:ext>
            </a:extLst>
          </p:cNvPr>
          <p:cNvSpPr>
            <a:spLocks noGrp="1"/>
          </p:cNvSpPr>
          <p:nvPr>
            <p:ph type="title"/>
          </p:nvPr>
        </p:nvSpPr>
        <p:spPr/>
        <p:txBody>
          <a:bodyPr/>
          <a:lstStyle/>
          <a:p>
            <a:r>
              <a:rPr lang="en-US" dirty="0">
                <a:cs typeface="Arial"/>
              </a:rPr>
              <a:t>WOC Service Details</a:t>
            </a:r>
            <a:endParaRPr lang="en-US" dirty="0"/>
          </a:p>
        </p:txBody>
      </p:sp>
      <p:grpSp>
        <p:nvGrpSpPr>
          <p:cNvPr id="4" name="Group 6">
            <a:extLst>
              <a:ext uri="{FF2B5EF4-FFF2-40B4-BE49-F238E27FC236}">
                <a16:creationId xmlns:a16="http://schemas.microsoft.com/office/drawing/2014/main" id="{0330DFDC-799D-43BC-A882-B1CD59D8C499}"/>
              </a:ext>
            </a:extLst>
          </p:cNvPr>
          <p:cNvGrpSpPr>
            <a:grpSpLocks/>
          </p:cNvGrpSpPr>
          <p:nvPr/>
        </p:nvGrpSpPr>
        <p:grpSpPr bwMode="auto">
          <a:xfrm>
            <a:off x="10604502" y="352426"/>
            <a:ext cx="1177925" cy="620713"/>
            <a:chOff x="7005893" y="946510"/>
            <a:chExt cx="4764665" cy="2513494"/>
          </a:xfrm>
        </p:grpSpPr>
        <p:pic>
          <p:nvPicPr>
            <p:cNvPr id="5" name="Picture 4" descr="dbd_black.png">
              <a:extLst>
                <a:ext uri="{FF2B5EF4-FFF2-40B4-BE49-F238E27FC236}">
                  <a16:creationId xmlns:a16="http://schemas.microsoft.com/office/drawing/2014/main" id="{AEDDB1CE-1FFB-4472-AE8F-C6593E9A66C9}"/>
                </a:ext>
              </a:extLst>
            </p:cNvPr>
            <p:cNvPicPr>
              <a:picLocks noChangeAspect="1"/>
            </p:cNvPicPr>
            <p:nvPr/>
          </p:nvPicPr>
          <p:blipFill>
            <a:blip r:embed="rId2" cstate="email">
              <a:extLst>
                <a:ext uri="{28A0092B-C50C-407E-A947-70E740481C1C}">
                  <a14:useLocalDpi xmlns:a14="http://schemas.microsoft.com/office/drawing/2010/main" val="0"/>
                </a:ext>
              </a:extLst>
            </a:blip>
            <a:srcRect r="54790"/>
            <a:stretch>
              <a:fillRect/>
            </a:stretch>
          </p:blipFill>
          <p:spPr bwMode="auto">
            <a:xfrm>
              <a:off x="7442413" y="946510"/>
              <a:ext cx="4264914" cy="147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2" descr="dbd_black.png">
              <a:extLst>
                <a:ext uri="{FF2B5EF4-FFF2-40B4-BE49-F238E27FC236}">
                  <a16:creationId xmlns:a16="http://schemas.microsoft.com/office/drawing/2014/main" id="{25F61A47-BFC8-4636-91E6-F6BC1B6BD2EE}"/>
                </a:ext>
              </a:extLst>
            </p:cNvPr>
            <p:cNvPicPr>
              <a:picLocks noChangeAspect="1"/>
            </p:cNvPicPr>
            <p:nvPr/>
          </p:nvPicPr>
          <p:blipFill>
            <a:blip r:embed="rId2" cstate="email">
              <a:extLst>
                <a:ext uri="{28A0092B-C50C-407E-A947-70E740481C1C}">
                  <a14:useLocalDpi xmlns:a14="http://schemas.microsoft.com/office/drawing/2010/main" val="0"/>
                </a:ext>
              </a:extLst>
            </a:blip>
            <a:srcRect l="49490"/>
            <a:stretch>
              <a:fillRect/>
            </a:stretch>
          </p:blipFill>
          <p:spPr bwMode="auto">
            <a:xfrm>
              <a:off x="7005893" y="1988840"/>
              <a:ext cx="4764665" cy="147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70A4D075-04FA-4A2D-B16B-CE5C8675E05E}"/>
              </a:ext>
            </a:extLst>
          </p:cNvPr>
          <p:cNvSpPr txBox="1"/>
          <p:nvPr/>
        </p:nvSpPr>
        <p:spPr>
          <a:xfrm>
            <a:off x="838201" y="1258957"/>
            <a:ext cx="10515600" cy="4580228"/>
          </a:xfrm>
          <a:prstGeom prst="rect">
            <a:avLst/>
          </a:prstGeom>
          <a:noFill/>
        </p:spPr>
        <p:txBody>
          <a:bodyPr wrap="square" lIns="0" tIns="0" rIns="0" bIns="0" rtlCol="0">
            <a:spAutoFit/>
          </a:bodyPr>
          <a:lstStyle/>
          <a:p>
            <a:pPr marL="342900" indent="-342900" algn="l">
              <a:lnSpc>
                <a:spcPct val="90000"/>
              </a:lnSpc>
              <a:spcAft>
                <a:spcPts val="900"/>
              </a:spcAft>
              <a:buAutoNum type="arabicPeriod" startAt="2"/>
            </a:pPr>
            <a:r>
              <a:rPr lang="en-US" sz="1600" b="1" dirty="0">
                <a:latin typeface="Arial" panose="020B0604020202020204" pitchFamily="34" charset="0"/>
                <a:cs typeface="Arial" panose="020B0604020202020204" pitchFamily="34" charset="0"/>
              </a:rPr>
              <a:t>File browse</a:t>
            </a:r>
          </a:p>
          <a:p>
            <a:pPr algn="l">
              <a:lnSpc>
                <a:spcPct val="90000"/>
              </a:lnSpc>
              <a:spcAft>
                <a:spcPts val="900"/>
              </a:spcAft>
            </a:pPr>
            <a:r>
              <a:rPr lang="en-US" sz="1600" dirty="0">
                <a:latin typeface="Arial" panose="020B0604020202020204" pitchFamily="34" charset="0"/>
                <a:cs typeface="Arial" panose="020B0604020202020204" pitchFamily="34" charset="0"/>
              </a:rPr>
              <a:t>Users can browse the uploaded files with thumbnail, description and ambassador name.</a:t>
            </a:r>
          </a:p>
          <a:p>
            <a:pPr algn="l">
              <a:lnSpc>
                <a:spcPct val="90000"/>
              </a:lnSpc>
              <a:spcAft>
                <a:spcPts val="900"/>
              </a:spcAft>
            </a:pPr>
            <a:endParaRPr lang="en-US" sz="1600" dirty="0">
              <a:latin typeface="Arial" panose="020B0604020202020204" pitchFamily="34" charset="0"/>
              <a:cs typeface="Arial" panose="020B0604020202020204" pitchFamily="34" charset="0"/>
            </a:endParaRPr>
          </a:p>
          <a:p>
            <a:pPr marL="342900" indent="-342900" algn="l">
              <a:lnSpc>
                <a:spcPct val="90000"/>
              </a:lnSpc>
              <a:spcAft>
                <a:spcPts val="900"/>
              </a:spcAft>
              <a:buAutoNum type="arabicPeriod" startAt="3"/>
            </a:pPr>
            <a:r>
              <a:rPr lang="en-US" sz="1600" b="1" dirty="0">
                <a:latin typeface="Arial" panose="020B0604020202020204" pitchFamily="34" charset="0"/>
                <a:cs typeface="Arial" panose="020B0604020202020204" pitchFamily="34" charset="0"/>
              </a:rPr>
              <a:t>File upload</a:t>
            </a:r>
          </a:p>
          <a:p>
            <a:pPr algn="l">
              <a:lnSpc>
                <a:spcPct val="150000"/>
              </a:lnSpc>
              <a:spcAft>
                <a:spcPts val="900"/>
              </a:spcAft>
            </a:pPr>
            <a:r>
              <a:rPr lang="en-US" sz="1600" dirty="0">
                <a:latin typeface="Arial" panose="020B0604020202020204" pitchFamily="34" charset="0"/>
                <a:cs typeface="Arial" panose="020B0604020202020204" pitchFamily="34" charset="0"/>
              </a:rPr>
              <a:t>Users can upload the files in multiple formats (.jpg, .raw, .</a:t>
            </a:r>
            <a:r>
              <a:rPr lang="en-US" sz="1600" dirty="0" err="1">
                <a:latin typeface="Arial" panose="020B0604020202020204" pitchFamily="34" charset="0"/>
                <a:cs typeface="Arial" panose="020B0604020202020204" pitchFamily="34" charset="0"/>
              </a:rPr>
              <a:t>tf</a:t>
            </a:r>
            <a:r>
              <a:rPr lang="en-US" sz="1600" dirty="0">
                <a:latin typeface="Arial" panose="020B0604020202020204" pitchFamily="34" charset="0"/>
                <a:cs typeface="Arial" panose="020B0604020202020204" pitchFamily="34" charset="0"/>
              </a:rPr>
              <a:t>, video and etc.) by drag and drop with multiple selections. Short description is able to insert by users.</a:t>
            </a:r>
          </a:p>
          <a:p>
            <a:pPr algn="l">
              <a:lnSpc>
                <a:spcPct val="90000"/>
              </a:lnSpc>
              <a:spcAft>
                <a:spcPts val="900"/>
              </a:spcAft>
            </a:pPr>
            <a:endParaRPr lang="en-US" sz="1600" dirty="0">
              <a:latin typeface="Arial" panose="020B0604020202020204" pitchFamily="34" charset="0"/>
              <a:cs typeface="Arial" panose="020B0604020202020204" pitchFamily="34" charset="0"/>
            </a:endParaRPr>
          </a:p>
          <a:p>
            <a:pPr marL="342900" indent="-342900" algn="l">
              <a:lnSpc>
                <a:spcPct val="90000"/>
              </a:lnSpc>
              <a:spcAft>
                <a:spcPts val="900"/>
              </a:spcAft>
              <a:buAutoNum type="arabicPeriod" startAt="4"/>
            </a:pPr>
            <a:r>
              <a:rPr lang="en-US" sz="1600" b="1" dirty="0">
                <a:latin typeface="Arial" panose="020B0604020202020204" pitchFamily="34" charset="0"/>
                <a:cs typeface="Arial" panose="020B0604020202020204" pitchFamily="34" charset="0"/>
              </a:rPr>
              <a:t>File modification</a:t>
            </a:r>
          </a:p>
          <a:p>
            <a:pPr algn="l">
              <a:lnSpc>
                <a:spcPct val="90000"/>
              </a:lnSpc>
              <a:spcAft>
                <a:spcPts val="900"/>
              </a:spcAft>
            </a:pPr>
            <a:r>
              <a:rPr lang="en-US" sz="1600" dirty="0">
                <a:latin typeface="Arial" panose="020B0604020202020204" pitchFamily="34" charset="0"/>
                <a:cs typeface="Arial" panose="020B0604020202020204" pitchFamily="34" charset="0"/>
              </a:rPr>
              <a:t>Users can modify the short descriptions or delete files.</a:t>
            </a:r>
          </a:p>
          <a:p>
            <a:pPr algn="l">
              <a:lnSpc>
                <a:spcPct val="90000"/>
              </a:lnSpc>
              <a:spcAft>
                <a:spcPts val="900"/>
              </a:spcAft>
            </a:pPr>
            <a:endParaRPr lang="en-US" sz="1600" dirty="0">
              <a:latin typeface="Arial" panose="020B0604020202020204" pitchFamily="34" charset="0"/>
              <a:cs typeface="Arial" panose="020B0604020202020204" pitchFamily="34" charset="0"/>
            </a:endParaRPr>
          </a:p>
          <a:p>
            <a:pPr marL="342900" indent="-342900" algn="l">
              <a:lnSpc>
                <a:spcPct val="90000"/>
              </a:lnSpc>
              <a:spcAft>
                <a:spcPts val="900"/>
              </a:spcAft>
              <a:buAutoNum type="arabicPeriod" startAt="5"/>
            </a:pPr>
            <a:r>
              <a:rPr lang="en-US" sz="1600" b="1" dirty="0">
                <a:latin typeface="Arial" panose="020B0604020202020204" pitchFamily="34" charset="0"/>
                <a:cs typeface="Arial" panose="020B0604020202020204" pitchFamily="34" charset="0"/>
              </a:rPr>
              <a:t>EXIF extraction</a:t>
            </a:r>
          </a:p>
          <a:p>
            <a:pPr algn="l">
              <a:lnSpc>
                <a:spcPct val="150000"/>
              </a:lnSpc>
              <a:spcAft>
                <a:spcPts val="900"/>
              </a:spcAft>
            </a:pPr>
            <a:r>
              <a:rPr lang="en-US" sz="1600" dirty="0">
                <a:latin typeface="Arial" panose="020B0604020202020204" pitchFamily="34" charset="0"/>
                <a:cs typeface="Arial" panose="020B0604020202020204" pitchFamily="34" charset="0"/>
              </a:rPr>
              <a:t>The EXIF can be extracted from uploaded photos. The extraction function could be online function within WordPress, or offline function as an individual tool. It depends on which one is easier to develop. </a:t>
            </a:r>
          </a:p>
        </p:txBody>
      </p:sp>
    </p:spTree>
    <p:extLst>
      <p:ext uri="{BB962C8B-B14F-4D97-AF65-F5344CB8AC3E}">
        <p14:creationId xmlns:p14="http://schemas.microsoft.com/office/powerpoint/2010/main" val="68075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4129-EA2D-47C7-AB6E-7937A5EC2D85}"/>
              </a:ext>
            </a:extLst>
          </p:cNvPr>
          <p:cNvSpPr>
            <a:spLocks noGrp="1"/>
          </p:cNvSpPr>
          <p:nvPr>
            <p:ph type="title"/>
          </p:nvPr>
        </p:nvSpPr>
        <p:spPr/>
        <p:txBody>
          <a:bodyPr/>
          <a:lstStyle/>
          <a:p>
            <a:r>
              <a:rPr lang="en-US" dirty="0">
                <a:cs typeface="Arial"/>
              </a:rPr>
              <a:t>WOC Service Details</a:t>
            </a:r>
            <a:endParaRPr lang="en-US" dirty="0"/>
          </a:p>
        </p:txBody>
      </p:sp>
      <p:grpSp>
        <p:nvGrpSpPr>
          <p:cNvPr id="4" name="Group 6">
            <a:extLst>
              <a:ext uri="{FF2B5EF4-FFF2-40B4-BE49-F238E27FC236}">
                <a16:creationId xmlns:a16="http://schemas.microsoft.com/office/drawing/2014/main" id="{0330DFDC-799D-43BC-A882-B1CD59D8C499}"/>
              </a:ext>
            </a:extLst>
          </p:cNvPr>
          <p:cNvGrpSpPr>
            <a:grpSpLocks/>
          </p:cNvGrpSpPr>
          <p:nvPr/>
        </p:nvGrpSpPr>
        <p:grpSpPr bwMode="auto">
          <a:xfrm>
            <a:off x="10604502" y="352426"/>
            <a:ext cx="1177925" cy="620713"/>
            <a:chOff x="7005893" y="946510"/>
            <a:chExt cx="4764665" cy="2513494"/>
          </a:xfrm>
        </p:grpSpPr>
        <p:pic>
          <p:nvPicPr>
            <p:cNvPr id="5" name="Picture 4" descr="dbd_black.png">
              <a:extLst>
                <a:ext uri="{FF2B5EF4-FFF2-40B4-BE49-F238E27FC236}">
                  <a16:creationId xmlns:a16="http://schemas.microsoft.com/office/drawing/2014/main" id="{AEDDB1CE-1FFB-4472-AE8F-C6593E9A66C9}"/>
                </a:ext>
              </a:extLst>
            </p:cNvPr>
            <p:cNvPicPr>
              <a:picLocks noChangeAspect="1"/>
            </p:cNvPicPr>
            <p:nvPr/>
          </p:nvPicPr>
          <p:blipFill>
            <a:blip r:embed="rId2" cstate="email">
              <a:extLst>
                <a:ext uri="{28A0092B-C50C-407E-A947-70E740481C1C}">
                  <a14:useLocalDpi xmlns:a14="http://schemas.microsoft.com/office/drawing/2010/main" val="0"/>
                </a:ext>
              </a:extLst>
            </a:blip>
            <a:srcRect r="54790"/>
            <a:stretch>
              <a:fillRect/>
            </a:stretch>
          </p:blipFill>
          <p:spPr bwMode="auto">
            <a:xfrm>
              <a:off x="7442413" y="946510"/>
              <a:ext cx="4264914" cy="147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2" descr="dbd_black.png">
              <a:extLst>
                <a:ext uri="{FF2B5EF4-FFF2-40B4-BE49-F238E27FC236}">
                  <a16:creationId xmlns:a16="http://schemas.microsoft.com/office/drawing/2014/main" id="{25F61A47-BFC8-4636-91E6-F6BC1B6BD2EE}"/>
                </a:ext>
              </a:extLst>
            </p:cNvPr>
            <p:cNvPicPr>
              <a:picLocks noChangeAspect="1"/>
            </p:cNvPicPr>
            <p:nvPr/>
          </p:nvPicPr>
          <p:blipFill>
            <a:blip r:embed="rId2" cstate="email">
              <a:extLst>
                <a:ext uri="{28A0092B-C50C-407E-A947-70E740481C1C}">
                  <a14:useLocalDpi xmlns:a14="http://schemas.microsoft.com/office/drawing/2010/main" val="0"/>
                </a:ext>
              </a:extLst>
            </a:blip>
            <a:srcRect l="49490"/>
            <a:stretch>
              <a:fillRect/>
            </a:stretch>
          </p:blipFill>
          <p:spPr bwMode="auto">
            <a:xfrm>
              <a:off x="7005893" y="1988840"/>
              <a:ext cx="4764665" cy="147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70A4D075-04FA-4A2D-B16B-CE5C8675E05E}"/>
              </a:ext>
            </a:extLst>
          </p:cNvPr>
          <p:cNvSpPr txBox="1"/>
          <p:nvPr/>
        </p:nvSpPr>
        <p:spPr>
          <a:xfrm>
            <a:off x="838200" y="1258957"/>
            <a:ext cx="11064903" cy="2917722"/>
          </a:xfrm>
          <a:prstGeom prst="rect">
            <a:avLst/>
          </a:prstGeom>
          <a:noFill/>
        </p:spPr>
        <p:txBody>
          <a:bodyPr wrap="square" lIns="0" tIns="0" rIns="0" bIns="0" rtlCol="0">
            <a:spAutoFit/>
          </a:bodyPr>
          <a:lstStyle/>
          <a:p>
            <a:pPr marL="342900" indent="-342900" algn="l">
              <a:lnSpc>
                <a:spcPct val="90000"/>
              </a:lnSpc>
              <a:spcAft>
                <a:spcPts val="900"/>
              </a:spcAft>
              <a:buAutoNum type="arabicPeriod" startAt="6"/>
            </a:pPr>
            <a:r>
              <a:rPr lang="en-US" sz="1600" b="1" dirty="0">
                <a:latin typeface="Arial" panose="020B0604020202020204" pitchFamily="34" charset="0"/>
                <a:cs typeface="Arial" panose="020B0604020202020204" pitchFamily="34" charset="0"/>
              </a:rPr>
              <a:t>File download</a:t>
            </a:r>
          </a:p>
          <a:p>
            <a:pPr algn="l">
              <a:lnSpc>
                <a:spcPct val="90000"/>
              </a:lnSpc>
              <a:spcAft>
                <a:spcPts val="900"/>
              </a:spcAft>
            </a:pPr>
            <a:r>
              <a:rPr lang="en-US" sz="1600" dirty="0">
                <a:latin typeface="Arial" panose="020B0604020202020204" pitchFamily="34" charset="0"/>
                <a:cs typeface="Arial" panose="020B0604020202020204" pitchFamily="34" charset="0"/>
              </a:rPr>
              <a:t>Uploaded files can be downloaded one by one or by bulk.</a:t>
            </a:r>
          </a:p>
          <a:p>
            <a:pPr algn="l">
              <a:lnSpc>
                <a:spcPct val="90000"/>
              </a:lnSpc>
              <a:spcAft>
                <a:spcPts val="900"/>
              </a:spcAft>
            </a:pPr>
            <a:endParaRPr lang="en-US" sz="1600" dirty="0">
              <a:latin typeface="Arial" panose="020B0604020202020204" pitchFamily="34" charset="0"/>
              <a:cs typeface="Arial" panose="020B0604020202020204" pitchFamily="34" charset="0"/>
            </a:endParaRPr>
          </a:p>
          <a:p>
            <a:pPr marL="342900" indent="-342900" algn="l">
              <a:lnSpc>
                <a:spcPct val="90000"/>
              </a:lnSpc>
              <a:spcAft>
                <a:spcPts val="900"/>
              </a:spcAft>
              <a:buAutoNum type="arabicPeriod" startAt="7"/>
            </a:pPr>
            <a:r>
              <a:rPr lang="en-US" sz="1600" b="1" dirty="0">
                <a:latin typeface="Arial" panose="020B0604020202020204" pitchFamily="34" charset="0"/>
                <a:cs typeface="Arial" panose="020B0604020202020204" pitchFamily="34" charset="0"/>
              </a:rPr>
              <a:t>File filter</a:t>
            </a:r>
          </a:p>
          <a:p>
            <a:pPr algn="l">
              <a:lnSpc>
                <a:spcPct val="90000"/>
              </a:lnSpc>
              <a:spcAft>
                <a:spcPts val="900"/>
              </a:spcAft>
            </a:pPr>
            <a:r>
              <a:rPr lang="en-US" sz="1600" dirty="0">
                <a:latin typeface="Arial" panose="020B0604020202020204" pitchFamily="34" charset="0"/>
                <a:cs typeface="Arial" panose="020B0604020202020204" pitchFamily="34" charset="0"/>
              </a:rPr>
              <a:t>Users can filter the files by uploaded date or users.</a:t>
            </a:r>
          </a:p>
          <a:p>
            <a:pPr algn="l">
              <a:lnSpc>
                <a:spcPct val="90000"/>
              </a:lnSpc>
              <a:spcAft>
                <a:spcPts val="900"/>
              </a:spcAft>
            </a:pPr>
            <a:endParaRPr lang="en-US" sz="1600" dirty="0">
              <a:latin typeface="Arial" panose="020B0604020202020204" pitchFamily="34" charset="0"/>
              <a:cs typeface="Arial" panose="020B0604020202020204" pitchFamily="34" charset="0"/>
            </a:endParaRPr>
          </a:p>
          <a:p>
            <a:pPr algn="l">
              <a:lnSpc>
                <a:spcPct val="90000"/>
              </a:lnSpc>
              <a:spcAft>
                <a:spcPts val="900"/>
              </a:spcAft>
            </a:pPr>
            <a:r>
              <a:rPr lang="en-US" sz="1600" b="1" dirty="0">
                <a:latin typeface="Arial" panose="020B0604020202020204" pitchFamily="34" charset="0"/>
                <a:cs typeface="Arial" panose="020B0604020202020204" pitchFamily="34" charset="0"/>
              </a:rPr>
              <a:t>8.   File search</a:t>
            </a:r>
          </a:p>
          <a:p>
            <a:pPr algn="l">
              <a:lnSpc>
                <a:spcPct val="90000"/>
              </a:lnSpc>
              <a:spcAft>
                <a:spcPts val="900"/>
              </a:spcAft>
            </a:pPr>
            <a:r>
              <a:rPr lang="en-US" sz="1600" dirty="0">
                <a:latin typeface="Arial" panose="020B0604020202020204" pitchFamily="34" charset="0"/>
                <a:cs typeface="Arial" panose="020B0604020202020204" pitchFamily="34" charset="0"/>
              </a:rPr>
              <a:t>Users can search the files by file names or short descriptions.</a:t>
            </a:r>
          </a:p>
          <a:p>
            <a:pPr marL="342900" indent="-342900" algn="l">
              <a:lnSpc>
                <a:spcPct val="90000"/>
              </a:lnSpc>
              <a:spcAft>
                <a:spcPts val="900"/>
              </a:spcAft>
              <a:buFont typeface="Arial"/>
              <a:buAutoNum type="arabicPeriod"/>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603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4129-EA2D-47C7-AB6E-7937A5EC2D85}"/>
              </a:ext>
            </a:extLst>
          </p:cNvPr>
          <p:cNvSpPr>
            <a:spLocks noGrp="1"/>
          </p:cNvSpPr>
          <p:nvPr>
            <p:ph type="title"/>
          </p:nvPr>
        </p:nvSpPr>
        <p:spPr/>
        <p:txBody>
          <a:bodyPr/>
          <a:lstStyle/>
          <a:p>
            <a:r>
              <a:rPr lang="en-US" dirty="0">
                <a:cs typeface="Arial"/>
              </a:rPr>
              <a:t>Schedule</a:t>
            </a:r>
            <a:endParaRPr lang="en-US" dirty="0"/>
          </a:p>
        </p:txBody>
      </p:sp>
      <p:grpSp>
        <p:nvGrpSpPr>
          <p:cNvPr id="4" name="Group 6">
            <a:extLst>
              <a:ext uri="{FF2B5EF4-FFF2-40B4-BE49-F238E27FC236}">
                <a16:creationId xmlns:a16="http://schemas.microsoft.com/office/drawing/2014/main" id="{0330DFDC-799D-43BC-A882-B1CD59D8C499}"/>
              </a:ext>
            </a:extLst>
          </p:cNvPr>
          <p:cNvGrpSpPr>
            <a:grpSpLocks/>
          </p:cNvGrpSpPr>
          <p:nvPr/>
        </p:nvGrpSpPr>
        <p:grpSpPr bwMode="auto">
          <a:xfrm>
            <a:off x="10604502" y="352426"/>
            <a:ext cx="1177925" cy="620713"/>
            <a:chOff x="7005893" y="946510"/>
            <a:chExt cx="4764665" cy="2513494"/>
          </a:xfrm>
        </p:grpSpPr>
        <p:pic>
          <p:nvPicPr>
            <p:cNvPr id="5" name="Picture 4" descr="dbd_black.png">
              <a:extLst>
                <a:ext uri="{FF2B5EF4-FFF2-40B4-BE49-F238E27FC236}">
                  <a16:creationId xmlns:a16="http://schemas.microsoft.com/office/drawing/2014/main" id="{AEDDB1CE-1FFB-4472-AE8F-C6593E9A66C9}"/>
                </a:ext>
              </a:extLst>
            </p:cNvPr>
            <p:cNvPicPr>
              <a:picLocks noChangeAspect="1"/>
            </p:cNvPicPr>
            <p:nvPr/>
          </p:nvPicPr>
          <p:blipFill>
            <a:blip r:embed="rId2" cstate="email">
              <a:extLst>
                <a:ext uri="{28A0092B-C50C-407E-A947-70E740481C1C}">
                  <a14:useLocalDpi xmlns:a14="http://schemas.microsoft.com/office/drawing/2010/main" val="0"/>
                </a:ext>
              </a:extLst>
            </a:blip>
            <a:srcRect r="54790"/>
            <a:stretch>
              <a:fillRect/>
            </a:stretch>
          </p:blipFill>
          <p:spPr bwMode="auto">
            <a:xfrm>
              <a:off x="7442413" y="946510"/>
              <a:ext cx="4264914" cy="147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2" descr="dbd_black.png">
              <a:extLst>
                <a:ext uri="{FF2B5EF4-FFF2-40B4-BE49-F238E27FC236}">
                  <a16:creationId xmlns:a16="http://schemas.microsoft.com/office/drawing/2014/main" id="{25F61A47-BFC8-4636-91E6-F6BC1B6BD2EE}"/>
                </a:ext>
              </a:extLst>
            </p:cNvPr>
            <p:cNvPicPr>
              <a:picLocks noChangeAspect="1"/>
            </p:cNvPicPr>
            <p:nvPr/>
          </p:nvPicPr>
          <p:blipFill>
            <a:blip r:embed="rId2" cstate="email">
              <a:extLst>
                <a:ext uri="{28A0092B-C50C-407E-A947-70E740481C1C}">
                  <a14:useLocalDpi xmlns:a14="http://schemas.microsoft.com/office/drawing/2010/main" val="0"/>
                </a:ext>
              </a:extLst>
            </a:blip>
            <a:srcRect l="49490"/>
            <a:stretch>
              <a:fillRect/>
            </a:stretch>
          </p:blipFill>
          <p:spPr bwMode="auto">
            <a:xfrm>
              <a:off x="7005893" y="1988840"/>
              <a:ext cx="4764665" cy="147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48B18DC3-BBFB-47D9-90B4-BD21F6593743}"/>
              </a:ext>
            </a:extLst>
          </p:cNvPr>
          <p:cNvSpPr txBox="1"/>
          <p:nvPr/>
        </p:nvSpPr>
        <p:spPr>
          <a:xfrm>
            <a:off x="838200" y="1258957"/>
            <a:ext cx="3933769" cy="221599"/>
          </a:xfrm>
          <a:prstGeom prst="rect">
            <a:avLst/>
          </a:prstGeom>
          <a:noFill/>
        </p:spPr>
        <p:txBody>
          <a:bodyPr wrap="none" lIns="0" tIns="0" rIns="0" bIns="0" rtlCol="0">
            <a:spAutoFit/>
          </a:bodyPr>
          <a:lstStyle/>
          <a:p>
            <a:pPr marL="0" indent="0" algn="l">
              <a:lnSpc>
                <a:spcPct val="90000"/>
              </a:lnSpc>
              <a:spcAft>
                <a:spcPts val="900"/>
              </a:spcAft>
              <a:buFont typeface="Arial"/>
              <a:buNone/>
            </a:pPr>
            <a:r>
              <a:rPr lang="en-US" sz="1600" dirty="0">
                <a:latin typeface="Arial" panose="020B0604020202020204" pitchFamily="34" charset="0"/>
                <a:cs typeface="Arial" panose="020B0604020202020204" pitchFamily="34" charset="0"/>
              </a:rPr>
              <a:t>Below is assumed schedule for this project.</a:t>
            </a:r>
          </a:p>
        </p:txBody>
      </p:sp>
      <p:graphicFrame>
        <p:nvGraphicFramePr>
          <p:cNvPr id="8" name="Table 7">
            <a:extLst>
              <a:ext uri="{FF2B5EF4-FFF2-40B4-BE49-F238E27FC236}">
                <a16:creationId xmlns:a16="http://schemas.microsoft.com/office/drawing/2014/main" id="{6CE4B129-862E-49BA-BDE8-414824ABDC53}"/>
              </a:ext>
            </a:extLst>
          </p:cNvPr>
          <p:cNvGraphicFramePr>
            <a:graphicFrameLocks noGrp="1"/>
          </p:cNvGraphicFramePr>
          <p:nvPr>
            <p:extLst>
              <p:ext uri="{D42A27DB-BD31-4B8C-83A1-F6EECF244321}">
                <p14:modId xmlns:p14="http://schemas.microsoft.com/office/powerpoint/2010/main" val="1470122622"/>
              </p:ext>
            </p:extLst>
          </p:nvPr>
        </p:nvGraphicFramePr>
        <p:xfrm>
          <a:off x="838200" y="1848940"/>
          <a:ext cx="10677940" cy="4308535"/>
        </p:xfrm>
        <a:graphic>
          <a:graphicData uri="http://schemas.openxmlformats.org/drawingml/2006/table">
            <a:tbl>
              <a:tblPr>
                <a:tableStyleId>{BC89EF96-8CEA-46FF-86C4-4CE0E7609802}</a:tableStyleId>
              </a:tblPr>
              <a:tblGrid>
                <a:gridCol w="1613453">
                  <a:extLst>
                    <a:ext uri="{9D8B030D-6E8A-4147-A177-3AD203B41FA5}">
                      <a16:colId xmlns:a16="http://schemas.microsoft.com/office/drawing/2014/main" val="2203334937"/>
                    </a:ext>
                  </a:extLst>
                </a:gridCol>
                <a:gridCol w="1908313">
                  <a:extLst>
                    <a:ext uri="{9D8B030D-6E8A-4147-A177-3AD203B41FA5}">
                      <a16:colId xmlns:a16="http://schemas.microsoft.com/office/drawing/2014/main" val="2755578096"/>
                    </a:ext>
                  </a:extLst>
                </a:gridCol>
                <a:gridCol w="1762539">
                  <a:extLst>
                    <a:ext uri="{9D8B030D-6E8A-4147-A177-3AD203B41FA5}">
                      <a16:colId xmlns:a16="http://schemas.microsoft.com/office/drawing/2014/main" val="3056376149"/>
                    </a:ext>
                  </a:extLst>
                </a:gridCol>
                <a:gridCol w="1762539">
                  <a:extLst>
                    <a:ext uri="{9D8B030D-6E8A-4147-A177-3AD203B41FA5}">
                      <a16:colId xmlns:a16="http://schemas.microsoft.com/office/drawing/2014/main" val="2949150019"/>
                    </a:ext>
                  </a:extLst>
                </a:gridCol>
                <a:gridCol w="1762540">
                  <a:extLst>
                    <a:ext uri="{9D8B030D-6E8A-4147-A177-3AD203B41FA5}">
                      <a16:colId xmlns:a16="http://schemas.microsoft.com/office/drawing/2014/main" val="168066667"/>
                    </a:ext>
                  </a:extLst>
                </a:gridCol>
                <a:gridCol w="1868556">
                  <a:extLst>
                    <a:ext uri="{9D8B030D-6E8A-4147-A177-3AD203B41FA5}">
                      <a16:colId xmlns:a16="http://schemas.microsoft.com/office/drawing/2014/main" val="788926567"/>
                    </a:ext>
                  </a:extLst>
                </a:gridCol>
              </a:tblGrid>
              <a:tr h="737443">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ctr">
                    <a:lnL w="12700" cmpd="sng">
                      <a:noFill/>
                    </a:lnL>
                    <a:lnR w="9525" cap="flat" cmpd="sng" algn="ctr">
                      <a:solidFill>
                        <a:schemeClr val="bg1">
                          <a:lumMod val="75000"/>
                        </a:schemeClr>
                      </a:solidFill>
                      <a:prstDash val="solid"/>
                      <a:round/>
                      <a:headEnd type="none" w="med" len="med"/>
                      <a:tailEnd type="none" w="med" len="med"/>
                    </a:lnR>
                    <a:lnT w="127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400" b="1" u="none" strike="noStrike" dirty="0">
                          <a:effectLst/>
                        </a:rPr>
                        <a:t>Oct-18</a:t>
                      </a:r>
                      <a:endParaRPr lang="en-US" sz="1400" b="1"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400" b="1" u="none" strike="noStrike" dirty="0">
                          <a:effectLst/>
                        </a:rPr>
                        <a:t>Nov-18</a:t>
                      </a:r>
                      <a:endParaRPr lang="en-US" sz="1400" b="1"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400" b="1" u="none" strike="noStrike" dirty="0">
                          <a:effectLst/>
                        </a:rPr>
                        <a:t>Dec-18</a:t>
                      </a:r>
                      <a:endParaRPr lang="en-US" sz="1400" b="1"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400" b="1" u="none" strike="noStrike" dirty="0">
                          <a:effectLst/>
                        </a:rPr>
                        <a:t>Jan-19</a:t>
                      </a:r>
                      <a:endParaRPr lang="en-US" sz="1400" b="1"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400" b="1" u="none" strike="noStrike" dirty="0">
                          <a:effectLst/>
                        </a:rPr>
                        <a:t>Feb-19</a:t>
                      </a:r>
                      <a:endParaRPr lang="en-US" sz="1400" b="1"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mpd="sng">
                      <a:noFill/>
                    </a:lnR>
                    <a:lnT w="127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6022158"/>
                  </a:ext>
                </a:extLst>
              </a:tr>
              <a:tr h="1190364">
                <a:tc>
                  <a:txBody>
                    <a:bodyPr/>
                    <a:lstStyle/>
                    <a:p>
                      <a:pPr algn="ctr" fontAlgn="b"/>
                      <a:r>
                        <a:rPr lang="en-US" sz="1400" b="1" u="none" strike="noStrike" dirty="0">
                          <a:effectLst/>
                        </a:rPr>
                        <a:t>CCD</a:t>
                      </a:r>
                      <a:endParaRPr lang="en-US" sz="1400" b="1" i="0" u="none" strike="noStrike" dirty="0">
                        <a:solidFill>
                          <a:srgbClr val="000000"/>
                        </a:solidFill>
                        <a:effectLst/>
                        <a:latin typeface="Calibri" panose="020F0502020204030204" pitchFamily="34" charset="0"/>
                      </a:endParaRPr>
                    </a:p>
                  </a:txBody>
                  <a:tcPr marL="9525" marR="9525" marT="9525" marB="0" anchor="ctr">
                    <a:lnL w="12700" cmpd="sng">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1155173"/>
                  </a:ext>
                </a:extLst>
              </a:tr>
              <a:tr h="1190364">
                <a:tc>
                  <a:txBody>
                    <a:bodyPr/>
                    <a:lstStyle/>
                    <a:p>
                      <a:pPr algn="ctr" fontAlgn="b"/>
                      <a:r>
                        <a:rPr lang="en-US" sz="1400" b="1" u="none" strike="noStrike" dirty="0">
                          <a:effectLst/>
                        </a:rPr>
                        <a:t>CNX</a:t>
                      </a:r>
                      <a:endParaRPr lang="en-US" sz="1400" b="1" i="0" u="none" strike="noStrike" dirty="0">
                        <a:solidFill>
                          <a:srgbClr val="000000"/>
                        </a:solidFill>
                        <a:effectLst/>
                        <a:latin typeface="Calibri" panose="020F0502020204030204" pitchFamily="34" charset="0"/>
                      </a:endParaRPr>
                    </a:p>
                  </a:txBody>
                  <a:tcPr marL="9525" marR="9525" marT="9525" marB="0" anchor="ctr">
                    <a:lnL w="12700" cmpd="sng">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2601544"/>
                  </a:ext>
                </a:extLst>
              </a:tr>
              <a:tr h="1190364">
                <a:tc>
                  <a:txBody>
                    <a:bodyPr/>
                    <a:lstStyle/>
                    <a:p>
                      <a:pPr algn="ctr" fontAlgn="b"/>
                      <a:r>
                        <a:rPr lang="en-US" sz="1400" b="1" u="none" strike="noStrike" dirty="0">
                          <a:effectLst/>
                        </a:rPr>
                        <a:t>Ambassadors</a:t>
                      </a:r>
                      <a:endParaRPr lang="en-US" sz="1400" b="1" i="0" u="none" strike="noStrike" dirty="0">
                        <a:solidFill>
                          <a:srgbClr val="000000"/>
                        </a:solidFill>
                        <a:effectLst/>
                        <a:latin typeface="Calibri" panose="020F0502020204030204" pitchFamily="34" charset="0"/>
                      </a:endParaRPr>
                    </a:p>
                  </a:txBody>
                  <a:tcPr marL="9525" marR="9525" marT="9525" marB="0" anchor="ctr">
                    <a:lnL w="12700" cmpd="sng">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45083480"/>
                  </a:ext>
                </a:extLst>
              </a:tr>
            </a:tbl>
          </a:graphicData>
        </a:graphic>
      </p:graphicFrame>
      <p:sp>
        <p:nvSpPr>
          <p:cNvPr id="9" name="Rectangle 8">
            <a:extLst>
              <a:ext uri="{FF2B5EF4-FFF2-40B4-BE49-F238E27FC236}">
                <a16:creationId xmlns:a16="http://schemas.microsoft.com/office/drawing/2014/main" id="{9155FC8A-E3FA-421E-B065-130C960663DB}"/>
              </a:ext>
            </a:extLst>
          </p:cNvPr>
          <p:cNvSpPr/>
          <p:nvPr/>
        </p:nvSpPr>
        <p:spPr>
          <a:xfrm>
            <a:off x="2805083" y="3296476"/>
            <a:ext cx="1570381" cy="86139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pc="-7" dirty="0">
                <a:solidFill>
                  <a:srgbClr val="454545"/>
                </a:solidFill>
                <a:latin typeface="Arial" panose="020B0604020202020204" pitchFamily="34" charset="0"/>
                <a:ea typeface="Osaka" pitchFamily="-84" charset="-128"/>
                <a:cs typeface="Arial" panose="020B0604020202020204" pitchFamily="34" charset="0"/>
              </a:rPr>
              <a:t>Finalize Proposal</a:t>
            </a:r>
          </a:p>
        </p:txBody>
      </p:sp>
      <p:sp>
        <p:nvSpPr>
          <p:cNvPr id="10" name="Rectangle 9">
            <a:extLst>
              <a:ext uri="{FF2B5EF4-FFF2-40B4-BE49-F238E27FC236}">
                <a16:creationId xmlns:a16="http://schemas.microsoft.com/office/drawing/2014/main" id="{39FFAC74-8108-453F-A599-AAC0035A6D33}"/>
              </a:ext>
            </a:extLst>
          </p:cNvPr>
          <p:cNvSpPr/>
          <p:nvPr/>
        </p:nvSpPr>
        <p:spPr>
          <a:xfrm>
            <a:off x="4375466" y="3296477"/>
            <a:ext cx="1735548" cy="861391"/>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pc="-7" dirty="0">
                <a:solidFill>
                  <a:srgbClr val="454545"/>
                </a:solidFill>
                <a:latin typeface="Arial" panose="020B0604020202020204" pitchFamily="34" charset="0"/>
                <a:ea typeface="Osaka" pitchFamily="-84" charset="-128"/>
                <a:cs typeface="Arial" panose="020B0604020202020204" pitchFamily="34" charset="0"/>
              </a:rPr>
              <a:t>Finalize Contract</a:t>
            </a:r>
          </a:p>
        </p:txBody>
      </p:sp>
      <p:sp>
        <p:nvSpPr>
          <p:cNvPr id="11" name="Rectangle 10">
            <a:extLst>
              <a:ext uri="{FF2B5EF4-FFF2-40B4-BE49-F238E27FC236}">
                <a16:creationId xmlns:a16="http://schemas.microsoft.com/office/drawing/2014/main" id="{4BFBDA5B-EEC1-48FB-9244-AE27378F82FE}"/>
              </a:ext>
            </a:extLst>
          </p:cNvPr>
          <p:cNvSpPr/>
          <p:nvPr/>
        </p:nvSpPr>
        <p:spPr>
          <a:xfrm>
            <a:off x="6096000" y="3727170"/>
            <a:ext cx="2663687" cy="861391"/>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pc="-7" dirty="0">
                <a:solidFill>
                  <a:srgbClr val="454545"/>
                </a:solidFill>
                <a:latin typeface="Arial" panose="020B0604020202020204" pitchFamily="34" charset="0"/>
                <a:ea typeface="Osaka" pitchFamily="-84" charset="-128"/>
                <a:cs typeface="Arial" panose="020B0604020202020204" pitchFamily="34" charset="0"/>
              </a:rPr>
              <a:t>Development</a:t>
            </a:r>
          </a:p>
        </p:txBody>
      </p:sp>
      <p:sp>
        <p:nvSpPr>
          <p:cNvPr id="13" name="Rectangle 12">
            <a:extLst>
              <a:ext uri="{FF2B5EF4-FFF2-40B4-BE49-F238E27FC236}">
                <a16:creationId xmlns:a16="http://schemas.microsoft.com/office/drawing/2014/main" id="{1217F531-CB83-44D1-B075-4ED8428164F1}"/>
              </a:ext>
            </a:extLst>
          </p:cNvPr>
          <p:cNvSpPr/>
          <p:nvPr/>
        </p:nvSpPr>
        <p:spPr>
          <a:xfrm>
            <a:off x="8759687" y="3727170"/>
            <a:ext cx="1720536" cy="861391"/>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pc="-7" dirty="0">
                <a:solidFill>
                  <a:srgbClr val="454545"/>
                </a:solidFill>
                <a:latin typeface="Arial" panose="020B0604020202020204" pitchFamily="34" charset="0"/>
                <a:ea typeface="Osaka" pitchFamily="-84" charset="-128"/>
                <a:cs typeface="Arial" panose="020B0604020202020204" pitchFamily="34" charset="0"/>
              </a:rPr>
              <a:t>Finalize</a:t>
            </a:r>
          </a:p>
        </p:txBody>
      </p:sp>
      <p:sp>
        <p:nvSpPr>
          <p:cNvPr id="15" name="Rectangle 14">
            <a:extLst>
              <a:ext uri="{FF2B5EF4-FFF2-40B4-BE49-F238E27FC236}">
                <a16:creationId xmlns:a16="http://schemas.microsoft.com/office/drawing/2014/main" id="{E7F66A2F-283F-474F-A8C1-5B77E80582D7}"/>
              </a:ext>
            </a:extLst>
          </p:cNvPr>
          <p:cNvSpPr/>
          <p:nvPr/>
        </p:nvSpPr>
        <p:spPr>
          <a:xfrm>
            <a:off x="8759686" y="2865779"/>
            <a:ext cx="1458863" cy="861391"/>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pc="-7" dirty="0">
                <a:solidFill>
                  <a:srgbClr val="454545"/>
                </a:solidFill>
                <a:latin typeface="Arial" panose="020B0604020202020204" pitchFamily="34" charset="0"/>
                <a:ea typeface="Osaka" pitchFamily="-84" charset="-128"/>
                <a:cs typeface="Arial" panose="020B0604020202020204" pitchFamily="34" charset="0"/>
              </a:rPr>
              <a:t>UAT</a:t>
            </a:r>
          </a:p>
        </p:txBody>
      </p:sp>
      <p:sp>
        <p:nvSpPr>
          <p:cNvPr id="16" name="Rectangle 15">
            <a:extLst>
              <a:ext uri="{FF2B5EF4-FFF2-40B4-BE49-F238E27FC236}">
                <a16:creationId xmlns:a16="http://schemas.microsoft.com/office/drawing/2014/main" id="{DA4CCE3C-049D-4DB8-86EA-7FB3C497343B}"/>
              </a:ext>
            </a:extLst>
          </p:cNvPr>
          <p:cNvSpPr/>
          <p:nvPr/>
        </p:nvSpPr>
        <p:spPr>
          <a:xfrm>
            <a:off x="10495237" y="2865778"/>
            <a:ext cx="901148" cy="293793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pc="-7" dirty="0">
                <a:solidFill>
                  <a:schemeClr val="bg1"/>
                </a:solidFill>
                <a:latin typeface="Arial" panose="020B0604020202020204" pitchFamily="34" charset="0"/>
                <a:ea typeface="Osaka" pitchFamily="-84" charset="-128"/>
                <a:cs typeface="Arial" panose="020B0604020202020204" pitchFamily="34" charset="0"/>
              </a:rPr>
              <a:t>Start to Use</a:t>
            </a:r>
          </a:p>
        </p:txBody>
      </p:sp>
      <p:sp>
        <p:nvSpPr>
          <p:cNvPr id="17" name="Star: 5 Points 16">
            <a:extLst>
              <a:ext uri="{FF2B5EF4-FFF2-40B4-BE49-F238E27FC236}">
                <a16:creationId xmlns:a16="http://schemas.microsoft.com/office/drawing/2014/main" id="{AB8A17F0-92AB-4975-AE6C-53437104F18F}"/>
              </a:ext>
            </a:extLst>
          </p:cNvPr>
          <p:cNvSpPr/>
          <p:nvPr/>
        </p:nvSpPr>
        <p:spPr>
          <a:xfrm>
            <a:off x="10260794" y="3840875"/>
            <a:ext cx="493870" cy="493870"/>
          </a:xfrm>
          <a:prstGeom prst="star5">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spc="-7" dirty="0">
              <a:solidFill>
                <a:srgbClr val="454545"/>
              </a:solidFill>
              <a:latin typeface="Arial" panose="020B0604020202020204" pitchFamily="34" charset="0"/>
              <a:ea typeface="Osaka" pitchFamily="-84" charset="-128"/>
              <a:cs typeface="Arial" panose="020B0604020202020204" pitchFamily="34" charset="0"/>
            </a:endParaRPr>
          </a:p>
        </p:txBody>
      </p:sp>
      <p:sp>
        <p:nvSpPr>
          <p:cNvPr id="18" name="Star: 5 Points 17">
            <a:extLst>
              <a:ext uri="{FF2B5EF4-FFF2-40B4-BE49-F238E27FC236}">
                <a16:creationId xmlns:a16="http://schemas.microsoft.com/office/drawing/2014/main" id="{85CB92AB-A74F-4D39-9685-8136A7493BDC}"/>
              </a:ext>
            </a:extLst>
          </p:cNvPr>
          <p:cNvSpPr/>
          <p:nvPr/>
        </p:nvSpPr>
        <p:spPr>
          <a:xfrm>
            <a:off x="9395878" y="1367014"/>
            <a:ext cx="493870" cy="493870"/>
          </a:xfrm>
          <a:prstGeom prst="star5">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spc="-7" dirty="0">
              <a:solidFill>
                <a:srgbClr val="454545"/>
              </a:solidFill>
              <a:ea typeface="Osaka" pitchFamily="-84" charset="-128"/>
              <a:cs typeface="Arial"/>
            </a:endParaRPr>
          </a:p>
        </p:txBody>
      </p:sp>
      <p:sp>
        <p:nvSpPr>
          <p:cNvPr id="19" name="TextBox 18">
            <a:extLst>
              <a:ext uri="{FF2B5EF4-FFF2-40B4-BE49-F238E27FC236}">
                <a16:creationId xmlns:a16="http://schemas.microsoft.com/office/drawing/2014/main" id="{9913ED26-7E30-456D-AE37-D73F61128369}"/>
              </a:ext>
            </a:extLst>
          </p:cNvPr>
          <p:cNvSpPr txBox="1"/>
          <p:nvPr/>
        </p:nvSpPr>
        <p:spPr>
          <a:xfrm>
            <a:off x="10001378" y="1582432"/>
            <a:ext cx="1352422" cy="221599"/>
          </a:xfrm>
          <a:prstGeom prst="rect">
            <a:avLst/>
          </a:prstGeom>
          <a:noFill/>
        </p:spPr>
        <p:txBody>
          <a:bodyPr wrap="none" lIns="0" tIns="0" rIns="0" bIns="0" rtlCol="0">
            <a:spAutoFit/>
          </a:bodyPr>
          <a:lstStyle/>
          <a:p>
            <a:pPr marL="0" indent="0" algn="l">
              <a:lnSpc>
                <a:spcPct val="90000"/>
              </a:lnSpc>
              <a:spcAft>
                <a:spcPts val="900"/>
              </a:spcAft>
              <a:buFont typeface="Arial"/>
              <a:buNone/>
            </a:pPr>
            <a:r>
              <a:rPr lang="en-US" sz="1600" dirty="0">
                <a:latin typeface="Arial" panose="020B0604020202020204" pitchFamily="34" charset="0"/>
                <a:cs typeface="Arial" panose="020B0604020202020204" pitchFamily="34" charset="0"/>
              </a:rPr>
              <a:t>Official Launch</a:t>
            </a:r>
          </a:p>
        </p:txBody>
      </p:sp>
      <p:cxnSp>
        <p:nvCxnSpPr>
          <p:cNvPr id="12" name="Straight Arrow Connector 11">
            <a:extLst>
              <a:ext uri="{FF2B5EF4-FFF2-40B4-BE49-F238E27FC236}">
                <a16:creationId xmlns:a16="http://schemas.microsoft.com/office/drawing/2014/main" id="{EE5C2421-421D-4938-A31C-B4EDB59F836C}"/>
              </a:ext>
            </a:extLst>
          </p:cNvPr>
          <p:cNvCxnSpPr/>
          <p:nvPr/>
        </p:nvCxnSpPr>
        <p:spPr>
          <a:xfrm>
            <a:off x="7728668" y="3156668"/>
            <a:ext cx="166977" cy="570502"/>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D6D9AD2C-E63E-4432-A65A-9BCD697A1873}"/>
              </a:ext>
            </a:extLst>
          </p:cNvPr>
          <p:cNvSpPr txBox="1"/>
          <p:nvPr/>
        </p:nvSpPr>
        <p:spPr>
          <a:xfrm>
            <a:off x="6775799" y="2801815"/>
            <a:ext cx="1707199" cy="221599"/>
          </a:xfrm>
          <a:prstGeom prst="rect">
            <a:avLst/>
          </a:prstGeom>
          <a:noFill/>
        </p:spPr>
        <p:txBody>
          <a:bodyPr wrap="none" lIns="0" tIns="0" rIns="0" bIns="0" rtlCol="0">
            <a:spAutoFit/>
          </a:bodyPr>
          <a:lstStyle/>
          <a:p>
            <a:pPr marL="0" indent="0" algn="l">
              <a:lnSpc>
                <a:spcPct val="90000"/>
              </a:lnSpc>
              <a:spcAft>
                <a:spcPts val="900"/>
              </a:spcAft>
              <a:buFont typeface="Arial"/>
              <a:buNone/>
            </a:pPr>
            <a:r>
              <a:rPr lang="en-US" sz="1600" b="1" dirty="0">
                <a:solidFill>
                  <a:srgbClr val="FF0000"/>
                </a:solidFill>
                <a:cs typeface="Arial"/>
              </a:rPr>
              <a:t>Internal Testing</a:t>
            </a:r>
          </a:p>
        </p:txBody>
      </p:sp>
    </p:spTree>
    <p:extLst>
      <p:ext uri="{BB962C8B-B14F-4D97-AF65-F5344CB8AC3E}">
        <p14:creationId xmlns:p14="http://schemas.microsoft.com/office/powerpoint/2010/main" val="2890601327"/>
      </p:ext>
    </p:extLst>
  </p:cSld>
  <p:clrMapOvr>
    <a:masterClrMapping/>
  </p:clrMapOvr>
</p:sld>
</file>

<file path=ppt/theme/theme1.xml><?xml version="1.0" encoding="utf-8"?>
<a:theme xmlns:a="http://schemas.openxmlformats.org/drawingml/2006/main" name="cnx 20182">
  <a:themeElements>
    <a:clrScheme name="Concentrix Color Theme for MS">
      <a:dk1>
        <a:srgbClr val="000000"/>
      </a:dk1>
      <a:lt1>
        <a:srgbClr val="FFFFFF"/>
      </a:lt1>
      <a:dk2>
        <a:srgbClr val="2F5E57"/>
      </a:dk2>
      <a:lt2>
        <a:srgbClr val="CDCDCD"/>
      </a:lt2>
      <a:accent1>
        <a:srgbClr val="003366"/>
      </a:accent1>
      <a:accent2>
        <a:srgbClr val="3D9999"/>
      </a:accent2>
      <a:accent3>
        <a:srgbClr val="FFCC00"/>
      </a:accent3>
      <a:accent4>
        <a:srgbClr val="FF6633"/>
      </a:accent4>
      <a:accent5>
        <a:srgbClr val="C5D932"/>
      </a:accent5>
      <a:accent6>
        <a:srgbClr val="44B069"/>
      </a:accent6>
      <a:hlink>
        <a:srgbClr val="3C9999"/>
      </a:hlink>
      <a:folHlink>
        <a:srgbClr val="8A7967"/>
      </a:folHlink>
    </a:clrScheme>
    <a:fontScheme name="Concentrix">
      <a:majorFont>
        <a:latin typeface="Montserrat ExtraLight"/>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CE4F8"/>
        </a:solidFill>
        <a:ln>
          <a:noFill/>
        </a:ln>
        <a:effectLst/>
      </a:spPr>
      <a:bodyPr rtlCol="0" anchor="ctr"/>
      <a:lstStyle>
        <a:defPPr>
          <a:defRPr sz="1400" b="1" spc="-7" dirty="0">
            <a:solidFill>
              <a:srgbClr val="454545"/>
            </a:solidFill>
            <a:ea typeface="Osaka" pitchFamily="-84" charset="-128"/>
            <a:cs typeface="Arial"/>
          </a:defRPr>
        </a:defPPr>
      </a:lstStyle>
      <a:style>
        <a:lnRef idx="1">
          <a:schemeClr val="accent1"/>
        </a:lnRef>
        <a:fillRef idx="3">
          <a:schemeClr val="accent1"/>
        </a:fillRef>
        <a:effectRef idx="2">
          <a:schemeClr val="accent1"/>
        </a:effectRef>
        <a:fontRef idx="minor">
          <a:schemeClr val="lt1"/>
        </a:fontRef>
      </a:style>
    </a:spDef>
    <a:lnDef>
      <a:spPr>
        <a:ln w="3175" cmpd="sng"/>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0" indent="0" algn="l">
          <a:lnSpc>
            <a:spcPct val="90000"/>
          </a:lnSpc>
          <a:spcAft>
            <a:spcPts val="900"/>
          </a:spcAft>
          <a:buFont typeface="Arial"/>
          <a:buNone/>
          <a:defRPr sz="1600" dirty="0" err="1" smtClean="0">
            <a:cs typeface="Arial"/>
          </a:defRPr>
        </a:defPPr>
      </a:lstStyle>
    </a:txDef>
  </a:objectDefaults>
  <a:extraClrSchemeLst/>
  <a:extLst>
    <a:ext uri="{05A4C25C-085E-4340-85A3-A5531E510DB2}">
      <thm15:themeFamily xmlns:thm15="http://schemas.microsoft.com/office/thememl/2012/main" name="cnx 20182" id="{2F3E07E7-09C0-47DA-A0A7-60D69C65A23F}" vid="{142A3A4F-8F1A-4328-AFF6-75FE778DE789}"/>
    </a:ext>
  </a:extLst>
</a:theme>
</file>

<file path=docProps/app.xml><?xml version="1.0" encoding="utf-8"?>
<Properties xmlns="http://schemas.openxmlformats.org/officeDocument/2006/extended-properties" xmlns:vt="http://schemas.openxmlformats.org/officeDocument/2006/docPropsVTypes">
  <Template>cnx 20182</Template>
  <TotalTime>781</TotalTime>
  <Words>351</Words>
  <Application>Microsoft Office PowerPoint</Application>
  <PresentationFormat>Widescreen</PresentationFormat>
  <Paragraphs>91</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ＭＳ Ｐゴシック</vt:lpstr>
      <vt:lpstr>Osaka</vt:lpstr>
      <vt:lpstr>Trebuchet MS Regular</vt:lpstr>
      <vt:lpstr>ヒラギノ角ゴ Pro W3</vt:lpstr>
      <vt:lpstr>Arial</vt:lpstr>
      <vt:lpstr>Arial Narrow Bold</vt:lpstr>
      <vt:lpstr>Calibri</vt:lpstr>
      <vt:lpstr>Courier New</vt:lpstr>
      <vt:lpstr>Montserrat</vt:lpstr>
      <vt:lpstr>Wingdings</vt:lpstr>
      <vt:lpstr>cnx 20182</vt:lpstr>
      <vt:lpstr>PowerPoint Presentation</vt:lpstr>
      <vt:lpstr>WOC Service Details</vt:lpstr>
      <vt:lpstr>WOC Service Details</vt:lpstr>
      <vt:lpstr>WOC Service Details</vt:lpstr>
      <vt:lpstr>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Ling Li</dc:creator>
  <cp:lastModifiedBy>Yan Ling Li</cp:lastModifiedBy>
  <cp:revision>60</cp:revision>
  <dcterms:created xsi:type="dcterms:W3CDTF">2018-08-22T03:26:01Z</dcterms:created>
  <dcterms:modified xsi:type="dcterms:W3CDTF">2018-12-03T05:23:26Z</dcterms:modified>
</cp:coreProperties>
</file>