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3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2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80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3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79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6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78F9-A22C-4301-BDF0-F5E308ABB372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90EB-2C7A-494F-9CC9-36679DB8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itcon.org/2013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5013176"/>
            <a:ext cx="7772400" cy="147002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http://hitcon.org/2013/</a:t>
            </a:r>
            <a:endParaRPr lang="zh-TW" altLang="en-US" dirty="0"/>
          </a:p>
        </p:txBody>
      </p:sp>
      <p:pic>
        <p:nvPicPr>
          <p:cNvPr id="1026" name="Picture 2" descr="C:\Users\kenny\Desktop\H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94" y="0"/>
            <a:ext cx="9195708" cy="50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kenny\Desktop\Hit2013出題\第二題\黨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86" y="6236362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http://hitcon.org/2013/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</dc:title>
  <dc:creator>kenny</dc:creator>
  <cp:lastModifiedBy>kenny</cp:lastModifiedBy>
  <cp:revision>9</cp:revision>
  <dcterms:created xsi:type="dcterms:W3CDTF">2013-06-08T06:32:46Z</dcterms:created>
  <dcterms:modified xsi:type="dcterms:W3CDTF">2013-06-11T14:55:53Z</dcterms:modified>
</cp:coreProperties>
</file>