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96" r:id="rId4"/>
    <p:sldId id="295" r:id="rId5"/>
    <p:sldId id="294" r:id="rId6"/>
    <p:sldId id="293" r:id="rId7"/>
    <p:sldId id="292" r:id="rId8"/>
    <p:sldId id="291" r:id="rId9"/>
    <p:sldId id="290" r:id="rId10"/>
    <p:sldId id="289" r:id="rId11"/>
    <p:sldId id="286" r:id="rId12"/>
    <p:sldId id="304" r:id="rId13"/>
    <p:sldId id="305" r:id="rId14"/>
    <p:sldId id="303" r:id="rId15"/>
    <p:sldId id="302" r:id="rId16"/>
    <p:sldId id="301" r:id="rId17"/>
    <p:sldId id="300" r:id="rId18"/>
    <p:sldId id="299" r:id="rId19"/>
    <p:sldId id="298" r:id="rId20"/>
    <p:sldId id="288" r:id="rId21"/>
    <p:sldId id="297" r:id="rId22"/>
    <p:sldId id="315" r:id="rId23"/>
    <p:sldId id="314" r:id="rId24"/>
    <p:sldId id="313" r:id="rId25"/>
    <p:sldId id="312" r:id="rId26"/>
    <p:sldId id="311" r:id="rId27"/>
    <p:sldId id="310" r:id="rId28"/>
    <p:sldId id="309" r:id="rId29"/>
    <p:sldId id="308" r:id="rId30"/>
    <p:sldId id="307" r:id="rId31"/>
    <p:sldId id="306" r:id="rId32"/>
    <p:sldId id="316" r:id="rId33"/>
    <p:sldId id="317" r:id="rId34"/>
    <p:sldId id="318" r:id="rId35"/>
    <p:sldId id="319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51E3871-87D9-46F0-B025-75E907BCFA21}">
          <p14:sldIdLst>
            <p14:sldId id="284"/>
            <p14:sldId id="285"/>
            <p14:sldId id="296"/>
            <p14:sldId id="295"/>
            <p14:sldId id="294"/>
            <p14:sldId id="293"/>
            <p14:sldId id="292"/>
            <p14:sldId id="291"/>
            <p14:sldId id="290"/>
            <p14:sldId id="289"/>
            <p14:sldId id="286"/>
          </p14:sldIdLst>
        </p14:section>
        <p14:section name="Раздел без заголовка" id="{E416C3A8-EE91-4E46-95B9-1B4A6FEDE18A}">
          <p14:sldIdLst>
            <p14:sldId id="304"/>
            <p14:sldId id="305"/>
            <p14:sldId id="303"/>
            <p14:sldId id="302"/>
            <p14:sldId id="301"/>
            <p14:sldId id="300"/>
            <p14:sldId id="299"/>
            <p14:sldId id="298"/>
            <p14:sldId id="288"/>
            <p14:sldId id="297"/>
            <p14:sldId id="315"/>
            <p14:sldId id="314"/>
            <p14:sldId id="313"/>
            <p14:sldId id="312"/>
            <p14:sldId id="311"/>
            <p14:sldId id="310"/>
            <p14:sldId id="309"/>
            <p14:sldId id="308"/>
            <p14:sldId id="307"/>
            <p14:sldId id="306"/>
            <p14:sldId id="316"/>
            <p14:sldId id="317"/>
            <p14:sldId id="318"/>
            <p14:sldId id="319"/>
          </p14:sldIdLst>
        </p14:section>
        <p14:section name="Раздел без заголовка" id="{7001DC03-0A42-4BBA-B326-7CE437C683DB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>
        <p:scale>
          <a:sx n="40" d="100"/>
          <a:sy n="40" d="100"/>
        </p:scale>
        <p:origin x="-164" y="-5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F202-EAAB-476D-84A3-C371663C6087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1D97-2810-4B8A-A4AE-F491AD0DA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44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F202-EAAB-476D-84A3-C371663C6087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1D97-2810-4B8A-A4AE-F491AD0DA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42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F202-EAAB-476D-84A3-C371663C6087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1D97-2810-4B8A-A4AE-F491AD0DA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39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F202-EAAB-476D-84A3-C371663C6087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1D97-2810-4B8A-A4AE-F491AD0DA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76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F202-EAAB-476D-84A3-C371663C6087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1D97-2810-4B8A-A4AE-F491AD0DA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F202-EAAB-476D-84A3-C371663C6087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1D97-2810-4B8A-A4AE-F491AD0DA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85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F202-EAAB-476D-84A3-C371663C6087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1D97-2810-4B8A-A4AE-F491AD0DA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91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F202-EAAB-476D-84A3-C371663C6087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1D97-2810-4B8A-A4AE-F491AD0DA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02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F202-EAAB-476D-84A3-C371663C6087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1D97-2810-4B8A-A4AE-F491AD0DA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59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F202-EAAB-476D-84A3-C371663C6087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1D97-2810-4B8A-A4AE-F491AD0DA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18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F202-EAAB-476D-84A3-C371663C6087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1D97-2810-4B8A-A4AE-F491AD0DA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4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9F202-EAAB-476D-84A3-C371663C6087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41D97-2810-4B8A-A4AE-F491AD0DAB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49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err="1" smtClean="0">
                <a:solidFill>
                  <a:srgbClr val="7030A0"/>
                </a:solidFill>
              </a:rPr>
              <a:t>Ооганізація</a:t>
            </a:r>
            <a:r>
              <a:rPr lang="uk-UA" sz="8800" b="1" dirty="0" smtClean="0">
                <a:solidFill>
                  <a:srgbClr val="7030A0"/>
                </a:solidFill>
              </a:rPr>
              <a:t> проектування</a:t>
            </a:r>
          </a:p>
          <a:p>
            <a:pPr algn="ctr"/>
            <a:r>
              <a:rPr lang="uk-UA" sz="8800" b="1" dirty="0" err="1" smtClean="0">
                <a:solidFill>
                  <a:srgbClr val="7030A0"/>
                </a:solidFill>
              </a:rPr>
              <a:t>комп</a:t>
            </a:r>
            <a:r>
              <a:rPr lang="en-US" sz="8800" b="1" dirty="0" smtClean="0">
                <a:solidFill>
                  <a:srgbClr val="7030A0"/>
                </a:solidFill>
              </a:rPr>
              <a:t>’</a:t>
            </a:r>
            <a:r>
              <a:rPr lang="uk-UA" sz="8800" b="1" dirty="0" err="1" smtClean="0">
                <a:solidFill>
                  <a:srgbClr val="7030A0"/>
                </a:solidFill>
              </a:rPr>
              <a:t>ютерних</a:t>
            </a:r>
            <a:r>
              <a:rPr lang="uk-UA" sz="8800" b="1" dirty="0" smtClean="0">
                <a:solidFill>
                  <a:srgbClr val="7030A0"/>
                </a:solidFill>
              </a:rPr>
              <a:t> систем</a:t>
            </a:r>
            <a:r>
              <a:rPr lang="uk-UA" sz="8800" b="1" dirty="0" smtClean="0">
                <a:solidFill>
                  <a:srgbClr val="7030A0"/>
                </a:solidFill>
              </a:rPr>
              <a:t> </a:t>
            </a:r>
            <a:endParaRPr lang="ru-RU" sz="8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0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3"/>
            <a:ext cx="7632848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89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776863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27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704856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61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632848" cy="50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091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8064896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52713"/>
            <a:ext cx="7560839" cy="3296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73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7848872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660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704855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491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632848" cy="475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01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04535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704856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850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48883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77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042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704856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939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704856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373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63284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314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560840" cy="50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890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70657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77686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932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848872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470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792088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847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7920880" cy="446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265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7848872" cy="48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3620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756084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45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992888" cy="334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789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799288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022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792088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238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92088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704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39590" y="304535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632847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958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56083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943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69963" y="2967335"/>
            <a:ext cx="760406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Дякую</a:t>
            </a:r>
            <a:r>
              <a:rPr lang="ru-RU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</a:t>
            </a:r>
            <a:r>
              <a:rPr lang="ru-RU" sz="7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зА</a:t>
            </a:r>
            <a:r>
              <a:rPr lang="ru-RU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УВАГУ!</a:t>
            </a:r>
            <a:endParaRPr lang="ru-RU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748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7992887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8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48883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16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70485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04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848872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11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8064896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55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9532" y="296652"/>
            <a:ext cx="8424936" cy="6264696"/>
          </a:xfrm>
          <a:prstGeom prst="rect">
            <a:avLst/>
          </a:prstGeom>
          <a:solidFill>
            <a:schemeClr val="bg1"/>
          </a:solidFill>
          <a:ln w="1016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endParaRPr lang="ru-RU" sz="2000" b="1" dirty="0">
              <a:solidFill>
                <a:srgbClr val="7030A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77686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1382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44</Words>
  <Application>Microsoft Office PowerPoint</Application>
  <PresentationFormat>Экран (4:3)</PresentationFormat>
  <Paragraphs>37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189</cp:revision>
  <dcterms:created xsi:type="dcterms:W3CDTF">2021-04-03T16:26:02Z</dcterms:created>
  <dcterms:modified xsi:type="dcterms:W3CDTF">2024-11-04T09:47:26Z</dcterms:modified>
</cp:coreProperties>
</file>