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custShowLst>
    <p:custShow name="Custom Show 1" id="0">
      <p:sldLst>
        <p:sld r:id="rId2"/>
        <p:sld r:id="rId9"/>
        <p:sld r:id="rId10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custShow id="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CE615-085F-466A-B50E-F53A51BBEA64}" v="32" dt="2019-06-05T07:19:39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h Stringham" userId="21cdbe0db140a615" providerId="LiveId" clId="{68ECE615-085F-466A-B50E-F53A51BBEA64}"/>
    <pc:docChg chg="undo custSel addSld delSld modSld sldOrd">
      <pc:chgData name="Jonah Stringham" userId="21cdbe0db140a615" providerId="LiveId" clId="{68ECE615-085F-466A-B50E-F53A51BBEA64}" dt="2019-06-05T07:21:30.715" v="374" actId="20577"/>
      <pc:docMkLst>
        <pc:docMk/>
      </pc:docMkLst>
      <pc:sldChg chg="addSp delSp modSp add">
        <pc:chgData name="Jonah Stringham" userId="21cdbe0db140a615" providerId="LiveId" clId="{68ECE615-085F-466A-B50E-F53A51BBEA64}" dt="2019-06-05T06:56:01.096" v="30" actId="1076"/>
        <pc:sldMkLst>
          <pc:docMk/>
          <pc:sldMk cId="1264710981" sldId="263"/>
        </pc:sldMkLst>
        <pc:spChg chg="add del mod">
          <ac:chgData name="Jonah Stringham" userId="21cdbe0db140a615" providerId="LiveId" clId="{68ECE615-085F-466A-B50E-F53A51BBEA64}" dt="2019-06-05T06:55:34.098" v="21" actId="478"/>
          <ac:spMkLst>
            <pc:docMk/>
            <pc:sldMk cId="1264710981" sldId="263"/>
            <ac:spMk id="2" creationId="{7AA34677-1464-49DC-8258-AED230867A92}"/>
          </ac:spMkLst>
        </pc:spChg>
        <pc:spChg chg="del">
          <ac:chgData name="Jonah Stringham" userId="21cdbe0db140a615" providerId="LiveId" clId="{68ECE615-085F-466A-B50E-F53A51BBEA64}" dt="2019-06-05T06:55:35.269" v="22" actId="478"/>
          <ac:spMkLst>
            <pc:docMk/>
            <pc:sldMk cId="1264710981" sldId="263"/>
            <ac:spMk id="3" creationId="{620AC75A-8A81-4ECD-A63C-57D9E5E2490C}"/>
          </ac:spMkLst>
        </pc:spChg>
        <pc:picChg chg="add mod">
          <ac:chgData name="Jonah Stringham" userId="21cdbe0db140a615" providerId="LiveId" clId="{68ECE615-085F-466A-B50E-F53A51BBEA64}" dt="2019-06-05T06:56:01.096" v="30" actId="1076"/>
          <ac:picMkLst>
            <pc:docMk/>
            <pc:sldMk cId="1264710981" sldId="263"/>
            <ac:picMk id="5" creationId="{FFB2D879-5428-4940-8BAD-7216AACC122D}"/>
          </ac:picMkLst>
        </pc:picChg>
      </pc:sldChg>
      <pc:sldChg chg="addSp delSp modSp add">
        <pc:chgData name="Jonah Stringham" userId="21cdbe0db140a615" providerId="LiveId" clId="{68ECE615-085F-466A-B50E-F53A51BBEA64}" dt="2019-06-05T06:57:33.233" v="47" actId="1076"/>
        <pc:sldMkLst>
          <pc:docMk/>
          <pc:sldMk cId="3894334558" sldId="264"/>
        </pc:sldMkLst>
        <pc:spChg chg="del">
          <ac:chgData name="Jonah Stringham" userId="21cdbe0db140a615" providerId="LiveId" clId="{68ECE615-085F-466A-B50E-F53A51BBEA64}" dt="2019-06-05T06:56:50.088" v="38" actId="478"/>
          <ac:spMkLst>
            <pc:docMk/>
            <pc:sldMk cId="3894334558" sldId="264"/>
            <ac:spMk id="2" creationId="{0A3540D1-747E-4304-B34B-A9472754FD67}"/>
          </ac:spMkLst>
        </pc:spChg>
        <pc:spChg chg="del">
          <ac:chgData name="Jonah Stringham" userId="21cdbe0db140a615" providerId="LiveId" clId="{68ECE615-085F-466A-B50E-F53A51BBEA64}" dt="2019-06-05T06:56:51.171" v="39" actId="478"/>
          <ac:spMkLst>
            <pc:docMk/>
            <pc:sldMk cId="3894334558" sldId="264"/>
            <ac:spMk id="3" creationId="{F2082531-A56F-4B37-BD03-A4FBD3A8F0DD}"/>
          </ac:spMkLst>
        </pc:spChg>
        <pc:picChg chg="add mod">
          <ac:chgData name="Jonah Stringham" userId="21cdbe0db140a615" providerId="LiveId" clId="{68ECE615-085F-466A-B50E-F53A51BBEA64}" dt="2019-06-05T06:57:33.233" v="47" actId="1076"/>
          <ac:picMkLst>
            <pc:docMk/>
            <pc:sldMk cId="3894334558" sldId="264"/>
            <ac:picMk id="5" creationId="{E1B33325-85C3-4022-B2C8-9A53A9D02EC2}"/>
          </ac:picMkLst>
        </pc:picChg>
      </pc:sldChg>
      <pc:sldChg chg="addSp delSp add">
        <pc:chgData name="Jonah Stringham" userId="21cdbe0db140a615" providerId="LiveId" clId="{68ECE615-085F-466A-B50E-F53A51BBEA64}" dt="2019-06-05T06:56:10.561" v="31"/>
        <pc:sldMkLst>
          <pc:docMk/>
          <pc:sldMk cId="2096588479" sldId="265"/>
        </pc:sldMkLst>
        <pc:spChg chg="del">
          <ac:chgData name="Jonah Stringham" userId="21cdbe0db140a615" providerId="LiveId" clId="{68ECE615-085F-466A-B50E-F53A51BBEA64}" dt="2019-06-05T06:54:31.064" v="15" actId="478"/>
          <ac:spMkLst>
            <pc:docMk/>
            <pc:sldMk cId="2096588479" sldId="265"/>
            <ac:spMk id="2" creationId="{DAEC844A-ED24-4AE4-A9CE-794604C365A9}"/>
          </ac:spMkLst>
        </pc:spChg>
        <pc:spChg chg="del">
          <ac:chgData name="Jonah Stringham" userId="21cdbe0db140a615" providerId="LiveId" clId="{68ECE615-085F-466A-B50E-F53A51BBEA64}" dt="2019-06-05T06:54:33.995" v="16" actId="478"/>
          <ac:spMkLst>
            <pc:docMk/>
            <pc:sldMk cId="2096588479" sldId="265"/>
            <ac:spMk id="3" creationId="{14444649-87B7-4426-8CAA-C7CD0868275F}"/>
          </ac:spMkLst>
        </pc:spChg>
        <pc:picChg chg="add">
          <ac:chgData name="Jonah Stringham" userId="21cdbe0db140a615" providerId="LiveId" clId="{68ECE615-085F-466A-B50E-F53A51BBEA64}" dt="2019-06-05T06:56:10.561" v="31"/>
          <ac:picMkLst>
            <pc:docMk/>
            <pc:sldMk cId="2096588479" sldId="265"/>
            <ac:picMk id="4" creationId="{D10FA43E-0543-4A05-8866-528022869491}"/>
          </ac:picMkLst>
        </pc:picChg>
      </pc:sldChg>
      <pc:sldChg chg="addSp delSp modSp add">
        <pc:chgData name="Jonah Stringham" userId="21cdbe0db140a615" providerId="LiveId" clId="{68ECE615-085F-466A-B50E-F53A51BBEA64}" dt="2019-06-05T06:58:36.063" v="62" actId="1076"/>
        <pc:sldMkLst>
          <pc:docMk/>
          <pc:sldMk cId="1584777315" sldId="266"/>
        </pc:sldMkLst>
        <pc:spChg chg="del">
          <ac:chgData name="Jonah Stringham" userId="21cdbe0db140a615" providerId="LiveId" clId="{68ECE615-085F-466A-B50E-F53A51BBEA64}" dt="2019-06-05T06:57:44.874" v="48" actId="478"/>
          <ac:spMkLst>
            <pc:docMk/>
            <pc:sldMk cId="1584777315" sldId="266"/>
            <ac:spMk id="2" creationId="{83994272-A910-42D5-90F4-2C4599CE5052}"/>
          </ac:spMkLst>
        </pc:spChg>
        <pc:spChg chg="del">
          <ac:chgData name="Jonah Stringham" userId="21cdbe0db140a615" providerId="LiveId" clId="{68ECE615-085F-466A-B50E-F53A51BBEA64}" dt="2019-06-05T06:57:44.874" v="48" actId="478"/>
          <ac:spMkLst>
            <pc:docMk/>
            <pc:sldMk cId="1584777315" sldId="266"/>
            <ac:spMk id="3" creationId="{19E007AB-05FD-4B3D-97D2-A4A6CCF8F7DF}"/>
          </ac:spMkLst>
        </pc:spChg>
        <pc:picChg chg="add del">
          <ac:chgData name="Jonah Stringham" userId="21cdbe0db140a615" providerId="LiveId" clId="{68ECE615-085F-466A-B50E-F53A51BBEA64}" dt="2019-06-05T06:57:57.190" v="50"/>
          <ac:picMkLst>
            <pc:docMk/>
            <pc:sldMk cId="1584777315" sldId="266"/>
            <ac:picMk id="4" creationId="{8DF10472-E2C7-4787-9FAE-D9464D0D79FC}"/>
          </ac:picMkLst>
        </pc:picChg>
        <pc:picChg chg="add mod">
          <ac:chgData name="Jonah Stringham" userId="21cdbe0db140a615" providerId="LiveId" clId="{68ECE615-085F-466A-B50E-F53A51BBEA64}" dt="2019-06-05T06:58:36.063" v="62" actId="1076"/>
          <ac:picMkLst>
            <pc:docMk/>
            <pc:sldMk cId="1584777315" sldId="266"/>
            <ac:picMk id="6" creationId="{C8C7BAA5-24DA-4E6C-9309-0FA28006576D}"/>
          </ac:picMkLst>
        </pc:picChg>
      </pc:sldChg>
      <pc:sldChg chg="add del">
        <pc:chgData name="Jonah Stringham" userId="21cdbe0db140a615" providerId="LiveId" clId="{68ECE615-085F-466A-B50E-F53A51BBEA64}" dt="2019-06-05T06:54:27.143" v="14"/>
        <pc:sldMkLst>
          <pc:docMk/>
          <pc:sldMk cId="3798603942" sldId="266"/>
        </pc:sldMkLst>
      </pc:sldChg>
      <pc:sldChg chg="add del">
        <pc:chgData name="Jonah Stringham" userId="21cdbe0db140a615" providerId="LiveId" clId="{68ECE615-085F-466A-B50E-F53A51BBEA64}" dt="2019-06-05T06:54:26.804" v="13"/>
        <pc:sldMkLst>
          <pc:docMk/>
          <pc:sldMk cId="649102167" sldId="267"/>
        </pc:sldMkLst>
      </pc:sldChg>
      <pc:sldChg chg="addSp delSp add">
        <pc:chgData name="Jonah Stringham" userId="21cdbe0db140a615" providerId="LiveId" clId="{68ECE615-085F-466A-B50E-F53A51BBEA64}" dt="2019-06-05T06:56:26.879" v="34" actId="478"/>
        <pc:sldMkLst>
          <pc:docMk/>
          <pc:sldMk cId="2001515910" sldId="267"/>
        </pc:sldMkLst>
        <pc:spChg chg="del">
          <ac:chgData name="Jonah Stringham" userId="21cdbe0db140a615" providerId="LiveId" clId="{68ECE615-085F-466A-B50E-F53A51BBEA64}" dt="2019-06-05T06:56:25.406" v="33" actId="478"/>
          <ac:spMkLst>
            <pc:docMk/>
            <pc:sldMk cId="2001515910" sldId="267"/>
            <ac:spMk id="2" creationId="{95E64504-A6F4-432F-9B29-0AC47CFCA37D}"/>
          </ac:spMkLst>
        </pc:spChg>
        <pc:spChg chg="del">
          <ac:chgData name="Jonah Stringham" userId="21cdbe0db140a615" providerId="LiveId" clId="{68ECE615-085F-466A-B50E-F53A51BBEA64}" dt="2019-06-05T06:56:26.879" v="34" actId="478"/>
          <ac:spMkLst>
            <pc:docMk/>
            <pc:sldMk cId="2001515910" sldId="267"/>
            <ac:spMk id="3" creationId="{80AD28D6-3DCE-4CD6-9A51-8541D9495C02}"/>
          </ac:spMkLst>
        </pc:spChg>
        <pc:picChg chg="add">
          <ac:chgData name="Jonah Stringham" userId="21cdbe0db140a615" providerId="LiveId" clId="{68ECE615-085F-466A-B50E-F53A51BBEA64}" dt="2019-06-05T06:56:18.177" v="32"/>
          <ac:picMkLst>
            <pc:docMk/>
            <pc:sldMk cId="2001515910" sldId="267"/>
            <ac:picMk id="4" creationId="{BC2A574E-0B56-458B-8C99-53AEEDE69C9B}"/>
          </ac:picMkLst>
        </pc:picChg>
      </pc:sldChg>
      <pc:sldChg chg="add del">
        <pc:chgData name="Jonah Stringham" userId="21cdbe0db140a615" providerId="LiveId" clId="{68ECE615-085F-466A-B50E-F53A51BBEA64}" dt="2019-06-05T06:54:26.364" v="12"/>
        <pc:sldMkLst>
          <pc:docMk/>
          <pc:sldMk cId="204106881" sldId="268"/>
        </pc:sldMkLst>
      </pc:sldChg>
      <pc:sldChg chg="addSp delSp add">
        <pc:chgData name="Jonah Stringham" userId="21cdbe0db140a615" providerId="LiveId" clId="{68ECE615-085F-466A-B50E-F53A51BBEA64}" dt="2019-06-05T06:58:08.066" v="53" actId="478"/>
        <pc:sldMkLst>
          <pc:docMk/>
          <pc:sldMk cId="2417039901" sldId="268"/>
        </pc:sldMkLst>
        <pc:spChg chg="del">
          <ac:chgData name="Jonah Stringham" userId="21cdbe0db140a615" providerId="LiveId" clId="{68ECE615-085F-466A-B50E-F53A51BBEA64}" dt="2019-06-05T06:58:06.833" v="52" actId="478"/>
          <ac:spMkLst>
            <pc:docMk/>
            <pc:sldMk cId="2417039901" sldId="268"/>
            <ac:spMk id="2" creationId="{A9EA05EC-D426-4616-AA08-2DF43B383363}"/>
          </ac:spMkLst>
        </pc:spChg>
        <pc:spChg chg="del">
          <ac:chgData name="Jonah Stringham" userId="21cdbe0db140a615" providerId="LiveId" clId="{68ECE615-085F-466A-B50E-F53A51BBEA64}" dt="2019-06-05T06:58:08.066" v="53" actId="478"/>
          <ac:spMkLst>
            <pc:docMk/>
            <pc:sldMk cId="2417039901" sldId="268"/>
            <ac:spMk id="3" creationId="{14E32968-EA7B-44BB-B70E-D427A5FE8C69}"/>
          </ac:spMkLst>
        </pc:spChg>
        <pc:picChg chg="add">
          <ac:chgData name="Jonah Stringham" userId="21cdbe0db140a615" providerId="LiveId" clId="{68ECE615-085F-466A-B50E-F53A51BBEA64}" dt="2019-06-05T06:58:01.065" v="51"/>
          <ac:picMkLst>
            <pc:docMk/>
            <pc:sldMk cId="2417039901" sldId="268"/>
            <ac:picMk id="4" creationId="{873AE3A4-5F8E-42F4-AB4F-96027924AAB8}"/>
          </ac:picMkLst>
        </pc:picChg>
      </pc:sldChg>
      <pc:sldChg chg="add del">
        <pc:chgData name="Jonah Stringham" userId="21cdbe0db140a615" providerId="LiveId" clId="{68ECE615-085F-466A-B50E-F53A51BBEA64}" dt="2019-06-05T06:54:26.230" v="11"/>
        <pc:sldMkLst>
          <pc:docMk/>
          <pc:sldMk cId="1220271727" sldId="269"/>
        </pc:sldMkLst>
      </pc:sldChg>
      <pc:sldChg chg="addSp delSp add">
        <pc:chgData name="Jonah Stringham" userId="21cdbe0db140a615" providerId="LiveId" clId="{68ECE615-085F-466A-B50E-F53A51BBEA64}" dt="2019-06-05T06:56:40.958" v="37" actId="478"/>
        <pc:sldMkLst>
          <pc:docMk/>
          <pc:sldMk cId="2743200662" sldId="269"/>
        </pc:sldMkLst>
        <pc:spChg chg="del">
          <ac:chgData name="Jonah Stringham" userId="21cdbe0db140a615" providerId="LiveId" clId="{68ECE615-085F-466A-B50E-F53A51BBEA64}" dt="2019-06-05T06:56:39.538" v="36" actId="478"/>
          <ac:spMkLst>
            <pc:docMk/>
            <pc:sldMk cId="2743200662" sldId="269"/>
            <ac:spMk id="2" creationId="{1F4689D8-D5F2-4687-B732-364FCC464FA0}"/>
          </ac:spMkLst>
        </pc:spChg>
        <pc:spChg chg="del">
          <ac:chgData name="Jonah Stringham" userId="21cdbe0db140a615" providerId="LiveId" clId="{68ECE615-085F-466A-B50E-F53A51BBEA64}" dt="2019-06-05T06:56:40.958" v="37" actId="478"/>
          <ac:spMkLst>
            <pc:docMk/>
            <pc:sldMk cId="2743200662" sldId="269"/>
            <ac:spMk id="3" creationId="{7E031356-02D5-4245-AAF5-3BC342E8F3B9}"/>
          </ac:spMkLst>
        </pc:spChg>
        <pc:picChg chg="add">
          <ac:chgData name="Jonah Stringham" userId="21cdbe0db140a615" providerId="LiveId" clId="{68ECE615-085F-466A-B50E-F53A51BBEA64}" dt="2019-06-05T06:56:34.904" v="35"/>
          <ac:picMkLst>
            <pc:docMk/>
            <pc:sldMk cId="2743200662" sldId="269"/>
            <ac:picMk id="4" creationId="{5A24123F-E3A7-4BB1-BCCA-A8CAB1EED7D5}"/>
          </ac:picMkLst>
        </pc:picChg>
      </pc:sldChg>
      <pc:sldChg chg="addSp delSp modSp add">
        <pc:chgData name="Jonah Stringham" userId="21cdbe0db140a615" providerId="LiveId" clId="{68ECE615-085F-466A-B50E-F53A51BBEA64}" dt="2019-06-05T07:15:28.833" v="71" actId="1076"/>
        <pc:sldMkLst>
          <pc:docMk/>
          <pc:sldMk cId="2372733630" sldId="270"/>
        </pc:sldMkLst>
        <pc:spChg chg="del">
          <ac:chgData name="Jonah Stringham" userId="21cdbe0db140a615" providerId="LiveId" clId="{68ECE615-085F-466A-B50E-F53A51BBEA64}" dt="2019-06-05T07:15:03.116" v="64" actId="478"/>
          <ac:spMkLst>
            <pc:docMk/>
            <pc:sldMk cId="2372733630" sldId="270"/>
            <ac:spMk id="2" creationId="{52F95D4A-E00F-4C70-A093-8A17BFCE959B}"/>
          </ac:spMkLst>
        </pc:spChg>
        <pc:spChg chg="del">
          <ac:chgData name="Jonah Stringham" userId="21cdbe0db140a615" providerId="LiveId" clId="{68ECE615-085F-466A-B50E-F53A51BBEA64}" dt="2019-06-05T07:15:04.568" v="65" actId="478"/>
          <ac:spMkLst>
            <pc:docMk/>
            <pc:sldMk cId="2372733630" sldId="270"/>
            <ac:spMk id="3" creationId="{D8757BA3-0560-4D09-9005-930065C4114D}"/>
          </ac:spMkLst>
        </pc:spChg>
        <pc:picChg chg="add mod">
          <ac:chgData name="Jonah Stringham" userId="21cdbe0db140a615" providerId="LiveId" clId="{68ECE615-085F-466A-B50E-F53A51BBEA64}" dt="2019-06-05T07:15:17.570" v="68" actId="962"/>
          <ac:picMkLst>
            <pc:docMk/>
            <pc:sldMk cId="2372733630" sldId="270"/>
            <ac:picMk id="5" creationId="{3E1C6D19-A124-4B95-B4A4-9792FBB55BA6}"/>
          </ac:picMkLst>
        </pc:picChg>
        <pc:picChg chg="add mod">
          <ac:chgData name="Jonah Stringham" userId="21cdbe0db140a615" providerId="LiveId" clId="{68ECE615-085F-466A-B50E-F53A51BBEA64}" dt="2019-06-05T07:15:28.833" v="71" actId="1076"/>
          <ac:picMkLst>
            <pc:docMk/>
            <pc:sldMk cId="2372733630" sldId="270"/>
            <ac:picMk id="7" creationId="{AC1BEB65-2443-40C4-9594-2A1374C7D8F9}"/>
          </ac:picMkLst>
        </pc:picChg>
      </pc:sldChg>
      <pc:sldChg chg="modSp add ord">
        <pc:chgData name="Jonah Stringham" userId="21cdbe0db140a615" providerId="LiveId" clId="{68ECE615-085F-466A-B50E-F53A51BBEA64}" dt="2019-06-05T07:21:30.715" v="374" actId="20577"/>
        <pc:sldMkLst>
          <pc:docMk/>
          <pc:sldMk cId="601170346" sldId="271"/>
        </pc:sldMkLst>
        <pc:spChg chg="mod">
          <ac:chgData name="Jonah Stringham" userId="21cdbe0db140a615" providerId="LiveId" clId="{68ECE615-085F-466A-B50E-F53A51BBEA64}" dt="2019-06-05T07:19:30.103" v="85" actId="20577"/>
          <ac:spMkLst>
            <pc:docMk/>
            <pc:sldMk cId="601170346" sldId="271"/>
            <ac:spMk id="2" creationId="{7F9B3A63-BBDD-4278-A331-CDD090B248BC}"/>
          </ac:spMkLst>
        </pc:spChg>
        <pc:spChg chg="mod">
          <ac:chgData name="Jonah Stringham" userId="21cdbe0db140a615" providerId="LiveId" clId="{68ECE615-085F-466A-B50E-F53A51BBEA64}" dt="2019-06-05T07:21:30.715" v="374" actId="20577"/>
          <ac:spMkLst>
            <pc:docMk/>
            <pc:sldMk cId="601170346" sldId="271"/>
            <ac:spMk id="3" creationId="{BE62078F-660F-4C3F-B9F9-B8E69CCBD5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3D55-9C5F-421A-AD56-8D3A63162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C0FB3-DEC2-48C1-BF3A-6F433B70E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3B786-231F-4256-894D-2122DAF3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4F7C-3061-4A05-A7AC-6C4514C0180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6D68A-2328-45EB-B621-0405E558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12D51-9D75-4F84-A710-5C5DDAE2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C61-B0C6-4E55-A547-1C3F545F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E84C-EB1F-4B0F-BB43-D71A3619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61A5B-B885-43ED-B749-95F1AB61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79BDE-D079-470D-9460-D31F845D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4F7C-3061-4A05-A7AC-6C4514C0180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11A01-6499-487A-83C8-F2AEF88A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68523-DA11-415D-A34B-DBB9D809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C61-B0C6-4E55-A547-1C3F545F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3C966-B85C-46F0-A973-616EEF312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EFA71-0BE9-43C1-9881-C611888C3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E369F-6E79-4EF8-9843-339ED994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4F7C-3061-4A05-A7AC-6C4514C0180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4946F-7ACD-4927-A61D-27946AB7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D71C-7518-4576-B4FF-E6CEC6C8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C61-B0C6-4E55-A547-1C3F545F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8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0E74-94A1-4729-ADAD-896544C4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355D-8AFC-4D9B-B518-7B2730CA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D261-A388-449D-B255-30D0459F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4F7C-3061-4A05-A7AC-6C4514C0180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CB975-621F-4CBC-8D33-A19B8901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200D5-198A-4A65-A750-21C893AB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C61-B0C6-4E55-A547-1C3F545F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0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B067-C072-4172-A8FA-356505F7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D48CF-E123-474C-949C-F42274FF4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F1439-C2F3-4CC6-AB3B-687A1B49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4F7C-3061-4A05-A7AC-6C4514C0180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FE0DE-06BA-46A6-AE2A-C9B0C722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C6E2-0427-47FB-B786-77B4EBCC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C61-B0C6-4E55-A547-1C3F545F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5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5AB9-16C1-4E02-B715-83F0425A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D2AA-1BB8-4E5D-985B-BC8030BB3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FAE3E-CE48-49DC-9B77-3A1455B0F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FF6BA-E2EA-4A58-872C-402E2BDF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4F7C-3061-4A05-A7AC-6C4514C0180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B65FB-593F-4000-9160-568BFD5E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71FFB-D7DD-44B1-971D-4DF98F8D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C61-B0C6-4E55-A547-1C3F545F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7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5F96E-8148-4CB5-B203-59BA4E71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4B324-11CB-416B-9B4C-7F9600824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62D51-53F4-4C72-BAD4-326B89540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2AEBE-072C-436C-8723-D43EFEE98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A549E-D798-40C7-ABDF-C259C4C4A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4F81B-DA55-48D9-8A8A-C3B3C7F0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4F7C-3061-4A05-A7AC-6C4514C0180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E4950-0E8E-4725-9C33-DAC5E206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4D8AE-9DC5-49EB-873D-7D2084A3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C61-B0C6-4E55-A547-1C3F545F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6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89A1-105F-424C-89C5-C5FCC50F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D94CD-D4DA-46E1-A277-72E99B6C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4F7C-3061-4A05-A7AC-6C4514C0180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B57A5-82A1-422C-9D36-815CE8E7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8EC31-B6D1-44E5-800D-209810D5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C61-B0C6-4E55-A547-1C3F545F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1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FF399-84CE-4725-A6D9-71E7F4DE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4F7C-3061-4A05-A7AC-6C4514C0180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DBB5F-AE31-4722-8B69-81AD3571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27008-E14B-4D93-AB70-1CF70403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C61-B0C6-4E55-A547-1C3F545F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4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1F77-9CF6-40CC-B82B-05EA31C0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3B3F-12BC-4B06-8D75-97CA5628E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0DF1F-98D1-4922-B33D-69A799C09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A88ED-90A1-424F-9DF8-6CA8118A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4F7C-3061-4A05-A7AC-6C4514C0180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88E01-1369-48E3-A7D8-D26B3C32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99F14-6EBF-478C-9A9E-17C2A5DF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C61-B0C6-4E55-A547-1C3F545F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EB5C-41F6-4D16-BAF4-A50AE15C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3D131-29F3-44FA-9651-3F57B8355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157AE-C4B3-4A9E-AE51-BAF17AA3A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9DAA0-CFCB-4052-B9CD-42B587FF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4F7C-3061-4A05-A7AC-6C4514C0180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2BFAD-322B-4CAA-BB5A-CFD07920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E2258-FB34-4C11-8330-18207891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C61-B0C6-4E55-A547-1C3F545F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6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D1883-8A12-4BD7-8892-3CFA62F3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E9511-0FA0-4A3D-B142-ADA6B9607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B9383-F08B-48A6-9904-C03D5056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4F7C-3061-4A05-A7AC-6C4514C0180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D208C-5424-43D2-8EB6-B06A714A5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CE0D1-653A-4699-B104-9B29A4A4C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F1C61-B0C6-4E55-A547-1C3F545F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1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37A3C72-6104-4EAB-8086-289BDC810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92" y="1626917"/>
            <a:ext cx="1401620" cy="360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1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D10FA43E-0543-4A05-8866-528022869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31" y="1678324"/>
            <a:ext cx="1388468" cy="350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8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C8C7BAA5-24DA-4E6C-9309-0FA280065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95" y="1612537"/>
            <a:ext cx="1412805" cy="363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7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BC2A574E-0B56-458B-8C99-53AEEDE69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31" y="1678324"/>
            <a:ext cx="1388468" cy="350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1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873AE3A4-5F8E-42F4-AB4F-96027924A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441" y="1750968"/>
            <a:ext cx="1413635" cy="352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3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5A24123F-E3A7-4BB1-BCCA-A8CAB1EED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31" y="1678324"/>
            <a:ext cx="1388468" cy="350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00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3E1C6D19-A124-4B95-B4A4-9792FBB55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78" y="2571630"/>
            <a:ext cx="666843" cy="1714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1BEB65-2443-40C4-9594-2A1374C7D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46879">
            <a:off x="6161480" y="3010338"/>
            <a:ext cx="23815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3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3A63-BBDD-4278-A331-CDD090B2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078F-660F-4C3F-B9F9-B8E69CCB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slides 2-7 on repeat to see walking</a:t>
            </a:r>
          </a:p>
          <a:p>
            <a:r>
              <a:rPr lang="en-US" dirty="0"/>
              <a:t>Play Custom slideshow to see jumping (pause on slide 11)</a:t>
            </a:r>
          </a:p>
          <a:p>
            <a:r>
              <a:rPr lang="en-US" dirty="0"/>
              <a:t>Slide 15 shows how the character will look with the shooting arm (for time’s sake, it will probably have to switch from right to </a:t>
            </a:r>
            <a:r>
              <a:rPr lang="en-US"/>
              <a:t>left like Mega Man’s)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7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sitting, object, next&#10;&#10;Description automatically generated">
            <a:extLst>
              <a:ext uri="{FF2B5EF4-FFF2-40B4-BE49-F238E27FC236}">
                <a16:creationId xmlns:a16="http://schemas.microsoft.com/office/drawing/2014/main" id="{878201E9-41DF-4F69-8773-6FD0976A4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991" y="1669611"/>
            <a:ext cx="1368413" cy="351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2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22FA06-EDBB-4223-9E1B-D9D8C601A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37" y="1694778"/>
            <a:ext cx="1541530" cy="346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4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64CDA3CE-3D18-46FD-87B3-06A46CBB3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04" y="1704216"/>
            <a:ext cx="1533141" cy="34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7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indoor, object&#10;&#10;Description automatically generated">
            <a:extLst>
              <a:ext uri="{FF2B5EF4-FFF2-40B4-BE49-F238E27FC236}">
                <a16:creationId xmlns:a16="http://schemas.microsoft.com/office/drawing/2014/main" id="{210D5527-94C7-46EA-85FD-F2CA10D12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493" y="1704216"/>
            <a:ext cx="1533141" cy="34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6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031C412E-F643-4AAC-9462-3E724CC7B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272" y="1694778"/>
            <a:ext cx="1541530" cy="346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itting, indoor, object&#10;&#10;Description automatically generated">
            <a:extLst>
              <a:ext uri="{FF2B5EF4-FFF2-40B4-BE49-F238E27FC236}">
                <a16:creationId xmlns:a16="http://schemas.microsoft.com/office/drawing/2014/main" id="{8423143D-CC58-49B2-A7D6-4936AA368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493" y="1704216"/>
            <a:ext cx="1533141" cy="34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2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FFB2D879-5428-4940-8BAD-7216AACC1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31" y="1678324"/>
            <a:ext cx="1388468" cy="350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1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E1B33325-85C3-4022-B2C8-9A53A9D02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441" y="1750968"/>
            <a:ext cx="1413635" cy="352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3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52</Words>
  <Application>Microsoft Office PowerPoint</Application>
  <PresentationFormat>Widescreen</PresentationFormat>
  <Paragraphs>4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Instructions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Jonah Stringham</dc:creator>
  <cp:lastModifiedBy>Jonah Stringham</cp:lastModifiedBy>
  <cp:revision>1</cp:revision>
  <dcterms:created xsi:type="dcterms:W3CDTF">2019-06-05T06:34:23Z</dcterms:created>
  <dcterms:modified xsi:type="dcterms:W3CDTF">2019-06-05T07:21:33Z</dcterms:modified>
</cp:coreProperties>
</file>