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735F-44B6-4781-B7D3-0BC1CE35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2663E-E1F5-4F5F-9F77-8F4DC1DAC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1D2C-0296-4BD6-8FB0-EACCAE33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F8B3-8426-492C-8A9F-8565D189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4D2B-C9AC-46F0-91A8-858D6C17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2639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5725-5A5D-42F4-814D-1AC8E7A5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F481-A80A-48D1-A036-4AEFFA464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EC6E-0F23-4B46-946B-54A36779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B78B-F0DA-4216-9530-D0576D5F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FE74C-B7B0-4033-B12F-23818087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628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FE2D8-231B-45FC-BDD6-CE3C55999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21723-4FD4-4431-B3AB-895621B21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E296-589B-4076-99C3-72F9961B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E20B-2280-49F0-A116-3AE65701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C02C-4443-4C5F-8679-34B39813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06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667C-D9E9-4514-B41A-8F10AE57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B20C-1BA7-4856-8D64-24E75315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6445-DE16-4FC4-B046-1B2C9A0F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10AA-29A8-4F7A-88F5-B9F5EA63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ED5B-0E7C-4541-ACE2-4C3520C4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2079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A38A-A75A-43F9-85F0-3CDC4296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4963C-AB71-433B-9984-08965C10C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77BF-AF46-4BB0-B492-54CFC36D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8C4B-450E-438D-B57C-7D6FC3DD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F882-C302-4CFD-A4C1-924073BA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4705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165A-7126-4CDB-A3EB-A539DD09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9F76-8110-4E8D-9D6D-408A121C9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F998B-7863-4126-B176-E60C1887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32CFC-335F-4CC4-89DC-38E085E1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95187-9CC9-4929-B1DB-B427C58A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C747-110B-4F6A-A0C7-161FD2CE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200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C4F6-184C-4EFA-97AF-B19BEE10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91E5-3398-4064-8D1C-A7D3481E5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5E944-9B02-4A83-ACD6-9A2E0863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7DCF8-D0B1-4CEB-9E0D-A91CD489D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BAD44-4351-4867-9488-E77D9970B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0E210-A1EB-4469-BAD3-330EDE5B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6FE91-3A12-4B68-AB7C-D7A692AE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86995-4A6D-499D-95BB-46C7783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6147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3CC5-50DC-4427-9CFB-DED0E1DA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50F99-F6D9-49EC-B8F8-091EFE42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2957D-521A-431E-B7E7-8C2A1A8A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2A7F4-F1E7-4367-A226-2DA31434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1335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6556E-B852-4154-BFA7-295C9C5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13D7A-2FA2-4997-AF59-89E33420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FE94-1736-4B5F-ACF1-6A56D31A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5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4FFC-1FD7-4AA5-BC62-F378E259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19BD-0792-4B4D-AD9A-AC5C57878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A9993-09DC-498D-95D5-9F46CB67F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E9EA5-97B2-423A-AF40-AEA1C11D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B6232-3E01-4139-BA0C-24A80565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76E2-E771-4261-BA2D-19507651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351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1DB1-455F-4437-AF20-3FD6D2B7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C81BA-A25C-4DBA-9F0C-BA2F20678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2719D-452F-41F6-8815-4064DBBB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3D517-C5B2-4EE1-A132-075AA763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7C00-9A5A-4EF6-9048-51A68C60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52C5-A662-4C59-8569-D9EB6F1C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678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D1012-B562-4157-843F-AD741361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6190-C3C0-4DE2-B160-5653DEBD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D332-74F5-468B-A289-340B7B822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3226-8393-41F6-8D92-14884D4EFDAF}" type="datetimeFigureOut">
              <a:rPr lang="en-KE" smtClean="0"/>
              <a:t>17/10/2024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7B47-E510-4D8F-B562-8751D0CD2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330E-2C2D-4CE7-A7A3-C367F8212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C251-E5C3-49E9-AA84-1BBCD501D5B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3029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7097-3D89-409E-9C6F-D548EA203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WebApp Interface Design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752F7-05B0-4CB9-B698-4E1C51A7C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Emphasizes the need for consistent navigation and interaction regardless of how a user enters the system.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3576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A267-E723-4FD5-ABEA-30AA5E3D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objectives include: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E3D5-70E3-4727-B310-CE0FD0C8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Estalishing</a:t>
            </a:r>
            <a:r>
              <a:rPr lang="en-US" dirty="0"/>
              <a:t> a consistent interface window to access content</a:t>
            </a:r>
          </a:p>
          <a:p>
            <a:r>
              <a:rPr lang="en-US" dirty="0"/>
              <a:t>Guiding the user through interactions with the WebApp</a:t>
            </a:r>
          </a:p>
          <a:p>
            <a:r>
              <a:rPr lang="en-US" dirty="0"/>
              <a:t>Organizing navigation options and content clearly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design should focus on aesthetic elements to create a coherent look while also prioritizing layout and intuitive navigation. The use of appropriate metaphors, consistent navigation menus, </a:t>
            </a:r>
            <a:r>
              <a:rPr lang="en-US"/>
              <a:t>graphic icons </a:t>
            </a:r>
            <a:r>
              <a:rPr lang="en-US" dirty="0"/>
              <a:t>and images can help users understand and interact with the WebApp effectively.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7389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WebApp Interface Design</vt:lpstr>
      <vt:lpstr>Key objectives include: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 Interface Design</dc:title>
  <dc:creator>Peter</dc:creator>
  <cp:lastModifiedBy>Peter</cp:lastModifiedBy>
  <cp:revision>2</cp:revision>
  <dcterms:created xsi:type="dcterms:W3CDTF">2024-10-17T05:41:01Z</dcterms:created>
  <dcterms:modified xsi:type="dcterms:W3CDTF">2024-10-17T05:44:12Z</dcterms:modified>
</cp:coreProperties>
</file>