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4" r:id="rId3"/>
  </p:sldIdLst>
  <p:sldSz cx="14630400" cy="8229600"/>
  <p:notesSz cx="8229600" cy="14630400"/>
  <p:embeddedFontLst>
    <p:embeddedFont>
      <p:font typeface="Segoe UI" panose="020B0502040204020203" pitchFamily="34" charset="0"/>
      <p:regular r:id="rId5"/>
      <p:bold r:id="rId6"/>
      <p:italic r:id="rId7"/>
      <p:boldItalic r:id="rId8"/>
    </p:embeddedFont>
  </p:embeddedFontLst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0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92981" y="523101"/>
            <a:ext cx="8163762" cy="859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kern="0" spc="-90" dirty="0">
                <a:solidFill>
                  <a:srgbClr val="FF8AAF"/>
                </a:solidFill>
                <a:latin typeface="Segoe UI" panose="020B0502040204020203" pitchFamily="34" charset="0"/>
                <a:ea typeface="Petrona Bold" pitchFamily="34" charset="-122"/>
                <a:cs typeface="Segoe UI" panose="020B0502040204020203" pitchFamily="34" charset="0"/>
              </a:rPr>
              <a:t>CHAPTER 17.2 DESIGN GOALS</a:t>
            </a:r>
            <a:endParaRPr lang="en-US" sz="44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7BCECD-65CB-CC1E-ABBA-312C1C16B9C7}"/>
              </a:ext>
            </a:extLst>
          </p:cNvPr>
          <p:cNvSpPr txBox="1"/>
          <p:nvPr/>
        </p:nvSpPr>
        <p:spPr>
          <a:xfrm>
            <a:off x="771739" y="1613298"/>
            <a:ext cx="816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9CC"/>
                </a:solidFill>
              </a:rPr>
              <a:t>Design Goals: </a:t>
            </a:r>
            <a:r>
              <a:rPr lang="en-US" sz="2800" dirty="0">
                <a:solidFill>
                  <a:srgbClr val="00B050"/>
                </a:solidFill>
              </a:rPr>
              <a:t>Design goals are the main objectives that guide the creation of a web app.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751211-8F2A-373E-7FCC-9A42FDC718B6}"/>
              </a:ext>
            </a:extLst>
          </p:cNvPr>
          <p:cNvSpPr txBox="1"/>
          <p:nvPr/>
        </p:nvSpPr>
        <p:spPr>
          <a:xfrm>
            <a:off x="715214" y="3076873"/>
            <a:ext cx="79623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B050"/>
                </a:solidFill>
              </a:rPr>
              <a:t>IMPORTANCE OF DESIGN GOALS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They help focus development efforts.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Ensure the app is user-friendly, secure, and scalable.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Help developers avoid common mistakes and improve overall quality.</a:t>
            </a:r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C61A0763-D575-6450-57AC-467E366F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74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3857149"/>
            <a:ext cx="96075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endParaRPr lang="en-US" sz="5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342A44-851C-4228-9974-80EB2BDA7AA9}"/>
              </a:ext>
            </a:extLst>
          </p:cNvPr>
          <p:cNvSpPr/>
          <p:nvPr/>
        </p:nvSpPr>
        <p:spPr>
          <a:xfrm>
            <a:off x="12752614" y="7690757"/>
            <a:ext cx="1877786" cy="53884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19D596-B6FE-0FFF-8430-C4714C24669E}"/>
              </a:ext>
            </a:extLst>
          </p:cNvPr>
          <p:cNvSpPr txBox="1"/>
          <p:nvPr/>
        </p:nvSpPr>
        <p:spPr>
          <a:xfrm>
            <a:off x="1103586" y="2881343"/>
            <a:ext cx="13053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1. Usability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Make the app easy for users to navigate and complete tasks.</a:t>
            </a:r>
          </a:p>
          <a:p>
            <a:r>
              <a:rPr lang="en-US" b="1" dirty="0">
                <a:solidFill>
                  <a:srgbClr val="00B050"/>
                </a:solidFill>
              </a:rPr>
              <a:t>2. Performance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Ensure the app loads quickly and operates smoothly.</a:t>
            </a:r>
          </a:p>
          <a:p>
            <a:r>
              <a:rPr lang="en-US" b="1" dirty="0">
                <a:solidFill>
                  <a:srgbClr val="00B050"/>
                </a:solidFill>
              </a:rPr>
              <a:t>3. Security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Protect user data from unauthorized access and cyber threats.</a:t>
            </a:r>
          </a:p>
          <a:p>
            <a:r>
              <a:rPr lang="en-US" b="1" dirty="0">
                <a:solidFill>
                  <a:srgbClr val="00B050"/>
                </a:solidFill>
              </a:rPr>
              <a:t>4. Scalability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Allow the app to grow and handle more users over time.</a:t>
            </a:r>
          </a:p>
          <a:p>
            <a:r>
              <a:rPr lang="en-US" b="1" dirty="0">
                <a:solidFill>
                  <a:srgbClr val="00B050"/>
                </a:solidFill>
              </a:rPr>
              <a:t>5. Cross-device Compatibility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Ensure the app works well on different devices, like smartphones and desktops.</a:t>
            </a:r>
          </a:p>
          <a:p>
            <a:r>
              <a:rPr lang="en-US" b="1" dirty="0">
                <a:solidFill>
                  <a:srgbClr val="00B050"/>
                </a:solidFill>
              </a:rPr>
              <a:t>6. Accessibility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Design for all users, including people with disabilities.</a:t>
            </a:r>
          </a:p>
          <a:p>
            <a:r>
              <a:rPr lang="en-US" b="1" dirty="0">
                <a:solidFill>
                  <a:srgbClr val="00B050"/>
                </a:solidFill>
              </a:rPr>
              <a:t>7. Maintainability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Make the app easy to update, fix, and improve over time.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5F6DDC-3E48-5EE2-F935-F74075EA409E}"/>
              </a:ext>
            </a:extLst>
          </p:cNvPr>
          <p:cNvSpPr txBox="1"/>
          <p:nvPr/>
        </p:nvSpPr>
        <p:spPr>
          <a:xfrm>
            <a:off x="1103586" y="1046872"/>
            <a:ext cx="11333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66"/>
                </a:solidFill>
              </a:rPr>
              <a:t>Key Design Goals in Web App Development</a:t>
            </a:r>
            <a:endParaRPr 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166</Words>
  <Application>Microsoft Office PowerPoint</Application>
  <PresentationFormat>Custom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Segoe UI</vt:lpstr>
      <vt:lpstr>Wingdings</vt:lpstr>
      <vt:lpstr>Arial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amos koros</cp:lastModifiedBy>
  <cp:revision>4</cp:revision>
  <dcterms:created xsi:type="dcterms:W3CDTF">2024-10-15T18:14:34Z</dcterms:created>
  <dcterms:modified xsi:type="dcterms:W3CDTF">2024-10-17T16:03:17Z</dcterms:modified>
</cp:coreProperties>
</file>